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c50d1a673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2eeb79d3643e2"/>
  </p:sldMasterIdLst>
  <p:sldIdLst>
    <p:sldId xmlns:r="http://schemas.openxmlformats.org/officeDocument/2006/relationships" id="256" r:id="R7b027fd5f3364dd3"/>
    <p:sldId xmlns:r="http://schemas.openxmlformats.org/officeDocument/2006/relationships" id="257" r:id="R90e6c4623de849fb"/>
    <p:sldId xmlns:r="http://schemas.openxmlformats.org/officeDocument/2006/relationships" id="258" r:id="Re5cb562355404d35"/>
    <p:sldId xmlns:r="http://schemas.openxmlformats.org/officeDocument/2006/relationships" id="259" r:id="R4d757e1db28a4dce"/>
    <p:sldId xmlns:r="http://schemas.openxmlformats.org/officeDocument/2006/relationships" id="260" r:id="R34f4831572d04fff"/>
    <p:sldId xmlns:r="http://schemas.openxmlformats.org/officeDocument/2006/relationships" id="261" r:id="R6715f26079934860"/>
    <p:sldId xmlns:r="http://schemas.openxmlformats.org/officeDocument/2006/relationships" id="262" r:id="Rb89ed279b6b3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2eeb79d3643e2" /><Relationship Type="http://schemas.openxmlformats.org/officeDocument/2006/relationships/slide" Target="/ppt/slides/slide1.xml" Id="R7b027fd5f3364dd3" /><Relationship Type="http://schemas.openxmlformats.org/officeDocument/2006/relationships/slide" Target="/ppt/slides/slide2.xml" Id="R90e6c4623de849fb" /><Relationship Type="http://schemas.openxmlformats.org/officeDocument/2006/relationships/slide" Target="/ppt/slides/slide3.xml" Id="Re5cb562355404d35" /><Relationship Type="http://schemas.openxmlformats.org/officeDocument/2006/relationships/slide" Target="/ppt/slides/slide4.xml" Id="R4d757e1db28a4dce" /><Relationship Type="http://schemas.openxmlformats.org/officeDocument/2006/relationships/slide" Target="/ppt/slides/slide5.xml" Id="R34f4831572d04fff" /><Relationship Type="http://schemas.openxmlformats.org/officeDocument/2006/relationships/slide" Target="/ppt/slides/slide6.xml" Id="R6715f26079934860" /><Relationship Type="http://schemas.openxmlformats.org/officeDocument/2006/relationships/slide" Target="/ppt/slides/slide7.xml" Id="Rb89ed279b6b3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46c3178a4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afac785554872" /><Relationship Type="http://schemas.openxmlformats.org/officeDocument/2006/relationships/theme" Target="/ppt/slideMasters/theme/theme1.xml" Id="Rae75e54d907c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afac78555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fa0f22b06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f00f47ccf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ba72aa98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260e4cd63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509bd6b3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26d35e0f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752b57d3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 HOLDING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8 794 739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91 780 581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385 327 345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920 011 985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