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a21a5a0bc346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7d8fe14c3e4fbc"/>
  </p:sldMasterIdLst>
  <p:sldIdLst>
    <p:sldId xmlns:r="http://schemas.openxmlformats.org/officeDocument/2006/relationships" id="256" r:id="R087f4697674a4644"/>
    <p:sldId xmlns:r="http://schemas.openxmlformats.org/officeDocument/2006/relationships" id="257" r:id="Rac672fa0b5dd4f59"/>
    <p:sldId xmlns:r="http://schemas.openxmlformats.org/officeDocument/2006/relationships" id="258" r:id="R0474e824aca54dbb"/>
    <p:sldId xmlns:r="http://schemas.openxmlformats.org/officeDocument/2006/relationships" id="259" r:id="R3f3cde5b98c44f70"/>
    <p:sldId xmlns:r="http://schemas.openxmlformats.org/officeDocument/2006/relationships" id="260" r:id="R28b96c04d12f4882"/>
    <p:sldId xmlns:r="http://schemas.openxmlformats.org/officeDocument/2006/relationships" id="261" r:id="R022e0a756bb842e9"/>
    <p:sldId xmlns:r="http://schemas.openxmlformats.org/officeDocument/2006/relationships" id="262" r:id="R0280d9fea10042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7d8fe14c3e4fbc" /><Relationship Type="http://schemas.openxmlformats.org/officeDocument/2006/relationships/slide" Target="/ppt/slides/slide1.xml" Id="R087f4697674a4644" /><Relationship Type="http://schemas.openxmlformats.org/officeDocument/2006/relationships/slide" Target="/ppt/slides/slide2.xml" Id="Rac672fa0b5dd4f59" /><Relationship Type="http://schemas.openxmlformats.org/officeDocument/2006/relationships/slide" Target="/ppt/slides/slide3.xml" Id="R0474e824aca54dbb" /><Relationship Type="http://schemas.openxmlformats.org/officeDocument/2006/relationships/slide" Target="/ppt/slides/slide4.xml" Id="R3f3cde5b98c44f70" /><Relationship Type="http://schemas.openxmlformats.org/officeDocument/2006/relationships/slide" Target="/ppt/slides/slide5.xml" Id="R28b96c04d12f4882" /><Relationship Type="http://schemas.openxmlformats.org/officeDocument/2006/relationships/slide" Target="/ppt/slides/slide6.xml" Id="R022e0a756bb842e9" /><Relationship Type="http://schemas.openxmlformats.org/officeDocument/2006/relationships/slide" Target="/ppt/slides/slide7.xml" Id="R0280d9fea10042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0feb867b0245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6665f3d0948b3" /><Relationship Type="http://schemas.openxmlformats.org/officeDocument/2006/relationships/theme" Target="/ppt/slideMasters/theme/theme1.xml" Id="Rdc52b344d84c47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56665f3d0948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036b6f23f946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196c62a18e43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ea0fe09c5d44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9a9e1041646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b0e41f131b4d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54895b21104d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d3fb22ac7d40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NORIAN MANCO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NORIAN MANCO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NORIAN MANCO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NORIAN MANCO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NORIAN MANCO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NORIAN MANCO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162 807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171 209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NORIAN MANCO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ECIT NORGE HOLDING AS  –  59,2 %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7,2 %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BELSNES LARS  –  1,9 %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EKFELT JAY WIRIYA  –  1,9 %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ROY ARVE  –  1,9 %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JESSICA LINDGREN  –  1,9 %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NORIAN MANCO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Norian Topco AS, Stortingsgata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920 039 995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NORIAN MANCO AS</a:t>
            </a:r>
          </a:p>
        </p:txBody>
      </p:sp>
    </p:spTree>
  </p:cSld>
  <p:clrMapOvr>
    <a:masterClrMapping xmlns:a="http://schemas.openxmlformats.org/drawingml/2006/main"/>
  </p:clrMapOvr>
</p:sld>
</file>