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e8a69a46f42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e263198604268"/>
  </p:sldMasterIdLst>
  <p:sldIdLst>
    <p:sldId xmlns:r="http://schemas.openxmlformats.org/officeDocument/2006/relationships" id="256" r:id="R4279b8875e47488e"/>
    <p:sldId xmlns:r="http://schemas.openxmlformats.org/officeDocument/2006/relationships" id="257" r:id="R1c19aec86b7a42a9"/>
    <p:sldId xmlns:r="http://schemas.openxmlformats.org/officeDocument/2006/relationships" id="258" r:id="Rf9d57fe132af40ba"/>
    <p:sldId xmlns:r="http://schemas.openxmlformats.org/officeDocument/2006/relationships" id="259" r:id="R13ba0f02b63a4f27"/>
    <p:sldId xmlns:r="http://schemas.openxmlformats.org/officeDocument/2006/relationships" id="260" r:id="R7421ff4d5f1a4be2"/>
    <p:sldId xmlns:r="http://schemas.openxmlformats.org/officeDocument/2006/relationships" id="261" r:id="R099d39455e4b4eda"/>
    <p:sldId xmlns:r="http://schemas.openxmlformats.org/officeDocument/2006/relationships" id="262" r:id="R058071271b8e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e263198604268" /><Relationship Type="http://schemas.openxmlformats.org/officeDocument/2006/relationships/slide" Target="/ppt/slides/slide1.xml" Id="R4279b8875e47488e" /><Relationship Type="http://schemas.openxmlformats.org/officeDocument/2006/relationships/slide" Target="/ppt/slides/slide2.xml" Id="R1c19aec86b7a42a9" /><Relationship Type="http://schemas.openxmlformats.org/officeDocument/2006/relationships/slide" Target="/ppt/slides/slide3.xml" Id="Rf9d57fe132af40ba" /><Relationship Type="http://schemas.openxmlformats.org/officeDocument/2006/relationships/slide" Target="/ppt/slides/slide4.xml" Id="R13ba0f02b63a4f27" /><Relationship Type="http://schemas.openxmlformats.org/officeDocument/2006/relationships/slide" Target="/ppt/slides/slide5.xml" Id="R7421ff4d5f1a4be2" /><Relationship Type="http://schemas.openxmlformats.org/officeDocument/2006/relationships/slide" Target="/ppt/slides/slide6.xml" Id="R099d39455e4b4eda" /><Relationship Type="http://schemas.openxmlformats.org/officeDocument/2006/relationships/slide" Target="/ppt/slides/slide7.xml" Id="R058071271b8e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11131c11c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abf35617d4989" /><Relationship Type="http://schemas.openxmlformats.org/officeDocument/2006/relationships/theme" Target="/ppt/slideMasters/theme/theme1.xml" Id="Rbb3ae08faa2a48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4abf35617d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334b321404f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841f8f20042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e8bd9f7f5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8e1c3752840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4f26688ab47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91a4ed6434a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90cd29da9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HAUKETOPPEN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555 797 407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552 249 187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564 676 235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BERG-HANSEN HANNE BERIT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SIGRID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SOLVEIG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SYNNØVE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BERG-HANSEN HANNE BERIT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920 051 308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HAUKETOPPEN AS</a:t>
            </a:r>
          </a:p>
        </p:txBody>
      </p:sp>
    </p:spTree>
  </p:cSld>
  <p:clrMapOvr>
    <a:masterClrMapping xmlns:a="http://schemas.openxmlformats.org/drawingml/2006/main"/>
  </p:clrMapOvr>
</p:sld>
</file>