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3b340223cb42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004a5c018d4aeb"/>
  </p:sldMasterIdLst>
  <p:sldIdLst>
    <p:sldId xmlns:r="http://schemas.openxmlformats.org/officeDocument/2006/relationships" id="256" r:id="Ra582a96ae5aa4274"/>
    <p:sldId xmlns:r="http://schemas.openxmlformats.org/officeDocument/2006/relationships" id="257" r:id="R41aa07d5f2b141d4"/>
    <p:sldId xmlns:r="http://schemas.openxmlformats.org/officeDocument/2006/relationships" id="258" r:id="R92340125069e4614"/>
    <p:sldId xmlns:r="http://schemas.openxmlformats.org/officeDocument/2006/relationships" id="259" r:id="R7906d6e456b84e79"/>
    <p:sldId xmlns:r="http://schemas.openxmlformats.org/officeDocument/2006/relationships" id="260" r:id="Rdf178cce9df64396"/>
    <p:sldId xmlns:r="http://schemas.openxmlformats.org/officeDocument/2006/relationships" id="261" r:id="R1f2acf83077447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004a5c018d4aeb" /><Relationship Type="http://schemas.openxmlformats.org/officeDocument/2006/relationships/slide" Target="/ppt/slides/slide1.xml" Id="Ra582a96ae5aa4274" /><Relationship Type="http://schemas.openxmlformats.org/officeDocument/2006/relationships/slide" Target="/ppt/slides/slide2.xml" Id="R41aa07d5f2b141d4" /><Relationship Type="http://schemas.openxmlformats.org/officeDocument/2006/relationships/slide" Target="/ppt/slides/slide3.xml" Id="R92340125069e4614" /><Relationship Type="http://schemas.openxmlformats.org/officeDocument/2006/relationships/slide" Target="/ppt/slides/slide4.xml" Id="R7906d6e456b84e79" /><Relationship Type="http://schemas.openxmlformats.org/officeDocument/2006/relationships/slide" Target="/ppt/slides/slide5.xml" Id="Rdf178cce9df64396" /><Relationship Type="http://schemas.openxmlformats.org/officeDocument/2006/relationships/slide" Target="/ppt/slides/slide6.xml" Id="R1f2acf83077447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bc16c7dce34a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2575ef4ff44a9" /><Relationship Type="http://schemas.openxmlformats.org/officeDocument/2006/relationships/theme" Target="/ppt/slideMasters/theme/theme1.xml" Id="R9526889e756a47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12575ef4ff44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50098c31640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4f388ac764f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468f63bee4c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842a7d95b45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8f5fafa0a4f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e0138d62d4c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LIER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LIER SØR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2018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1 794 925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1 804 300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920 063 721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