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fb9734673b4f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1e84e22b8244f5"/>
  </p:sldMasterIdLst>
  <p:sldIdLst>
    <p:sldId xmlns:r="http://schemas.openxmlformats.org/officeDocument/2006/relationships" id="256" r:id="R452cb36addd84bf2"/>
    <p:sldId xmlns:r="http://schemas.openxmlformats.org/officeDocument/2006/relationships" id="257" r:id="R718bb9a9397e41c2"/>
    <p:sldId xmlns:r="http://schemas.openxmlformats.org/officeDocument/2006/relationships" id="258" r:id="R8ec9dfe260554b22"/>
    <p:sldId xmlns:r="http://schemas.openxmlformats.org/officeDocument/2006/relationships" id="259" r:id="R67332a2a5ffa4324"/>
    <p:sldId xmlns:r="http://schemas.openxmlformats.org/officeDocument/2006/relationships" id="260" r:id="R158f5b3fa3894e41"/>
    <p:sldId xmlns:r="http://schemas.openxmlformats.org/officeDocument/2006/relationships" id="261" r:id="R1a015ba9f8024734"/>
    <p:sldId xmlns:r="http://schemas.openxmlformats.org/officeDocument/2006/relationships" id="262" r:id="R0a8bdcfadf3946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1e84e22b8244f5" /><Relationship Type="http://schemas.openxmlformats.org/officeDocument/2006/relationships/slide" Target="/ppt/slides/slide1.xml" Id="R452cb36addd84bf2" /><Relationship Type="http://schemas.openxmlformats.org/officeDocument/2006/relationships/slide" Target="/ppt/slides/slide2.xml" Id="R718bb9a9397e41c2" /><Relationship Type="http://schemas.openxmlformats.org/officeDocument/2006/relationships/slide" Target="/ppt/slides/slide3.xml" Id="R8ec9dfe260554b22" /><Relationship Type="http://schemas.openxmlformats.org/officeDocument/2006/relationships/slide" Target="/ppt/slides/slide4.xml" Id="R67332a2a5ffa4324" /><Relationship Type="http://schemas.openxmlformats.org/officeDocument/2006/relationships/slide" Target="/ppt/slides/slide5.xml" Id="R158f5b3fa3894e41" /><Relationship Type="http://schemas.openxmlformats.org/officeDocument/2006/relationships/slide" Target="/ppt/slides/slide6.xml" Id="R1a015ba9f8024734" /><Relationship Type="http://schemas.openxmlformats.org/officeDocument/2006/relationships/slide" Target="/ppt/slides/slide7.xml" Id="R0a8bdcfadf3946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60cd1edd804f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0ebc32ea94a65" /><Relationship Type="http://schemas.openxmlformats.org/officeDocument/2006/relationships/theme" Target="/ppt/slideMasters/theme/theme1.xml" Id="Raa6bacf4486a41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30ebc32ea94a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4e100935c4b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84721dea34b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ca52098fd42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6ab59968742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37535a41843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1e690694846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cc371b8d549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TNT FØRDE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TNT FØRDE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TNT FØRDE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TNT FØRDE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TNT FØRDE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TNT FØRDE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5 779 594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448 951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1 339 730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TNT FØRDE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BJØRKEDAL SVEIN INGE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DVERGSDAL TERJE ROGER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ETTERLID ODDNE KENNETH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FOSSEN TORE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GRAVDAL JAN-TORE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KALSTAD ROGER  –  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TNT FØRDE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Vievegen 246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6812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920 143 261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TNT FØRDE AS</a:t>
            </a:r>
          </a:p>
        </p:txBody>
      </p:sp>
    </p:spTree>
  </p:cSld>
  <p:clrMapOvr>
    <a:masterClrMapping xmlns:a="http://schemas.openxmlformats.org/drawingml/2006/main"/>
  </p:clrMapOvr>
</p:sld>
</file>