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c74b694d3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49270420c453d"/>
  </p:sldMasterIdLst>
  <p:sldIdLst>
    <p:sldId xmlns:r="http://schemas.openxmlformats.org/officeDocument/2006/relationships" id="256" r:id="R637cf1c4d224434f"/>
    <p:sldId xmlns:r="http://schemas.openxmlformats.org/officeDocument/2006/relationships" id="257" r:id="R8d05b75b2e724cd7"/>
    <p:sldId xmlns:r="http://schemas.openxmlformats.org/officeDocument/2006/relationships" id="258" r:id="R9bc0672255854c4e"/>
    <p:sldId xmlns:r="http://schemas.openxmlformats.org/officeDocument/2006/relationships" id="259" r:id="R2e9e5d53bdf5450b"/>
    <p:sldId xmlns:r="http://schemas.openxmlformats.org/officeDocument/2006/relationships" id="260" r:id="R2863933c7da84013"/>
    <p:sldId xmlns:r="http://schemas.openxmlformats.org/officeDocument/2006/relationships" id="261" r:id="R9188860452e74fb3"/>
    <p:sldId xmlns:r="http://schemas.openxmlformats.org/officeDocument/2006/relationships" id="262" r:id="Rcb9a0c10b9f3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49270420c453d" /><Relationship Type="http://schemas.openxmlformats.org/officeDocument/2006/relationships/slide" Target="/ppt/slides/slide1.xml" Id="R637cf1c4d224434f" /><Relationship Type="http://schemas.openxmlformats.org/officeDocument/2006/relationships/slide" Target="/ppt/slides/slide2.xml" Id="R8d05b75b2e724cd7" /><Relationship Type="http://schemas.openxmlformats.org/officeDocument/2006/relationships/slide" Target="/ppt/slides/slide3.xml" Id="R9bc0672255854c4e" /><Relationship Type="http://schemas.openxmlformats.org/officeDocument/2006/relationships/slide" Target="/ppt/slides/slide4.xml" Id="R2e9e5d53bdf5450b" /><Relationship Type="http://schemas.openxmlformats.org/officeDocument/2006/relationships/slide" Target="/ppt/slides/slide5.xml" Id="R2863933c7da84013" /><Relationship Type="http://schemas.openxmlformats.org/officeDocument/2006/relationships/slide" Target="/ppt/slides/slide6.xml" Id="R9188860452e74fb3" /><Relationship Type="http://schemas.openxmlformats.org/officeDocument/2006/relationships/slide" Target="/ppt/slides/slide7.xml" Id="Rcb9a0c10b9f3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e3c49ed56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f06a043d14181" /><Relationship Type="http://schemas.openxmlformats.org/officeDocument/2006/relationships/theme" Target="/ppt/slideMasters/theme/theme1.xml" Id="R794d81e43cca44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bf06a043d1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12b9b3d7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b38365cd7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6be9d9530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3cacdd6d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ba180933849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aaf19e64d4a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58d2bfcf2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