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67b9f3f5bc4f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1240c555da4a2a"/>
  </p:sldMasterIdLst>
  <p:sldIdLst>
    <p:sldId xmlns:r="http://schemas.openxmlformats.org/officeDocument/2006/relationships" id="256" r:id="Rcb11bb4eef734cb0"/>
    <p:sldId xmlns:r="http://schemas.openxmlformats.org/officeDocument/2006/relationships" id="257" r:id="R83c459d1dad44283"/>
    <p:sldId xmlns:r="http://schemas.openxmlformats.org/officeDocument/2006/relationships" id="258" r:id="R89c962898d32481f"/>
    <p:sldId xmlns:r="http://schemas.openxmlformats.org/officeDocument/2006/relationships" id="259" r:id="R83ca29a1c1674bca"/>
    <p:sldId xmlns:r="http://schemas.openxmlformats.org/officeDocument/2006/relationships" id="260" r:id="R188e029f273d4172"/>
    <p:sldId xmlns:r="http://schemas.openxmlformats.org/officeDocument/2006/relationships" id="261" r:id="R42805a21a18640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1240c555da4a2a" /><Relationship Type="http://schemas.openxmlformats.org/officeDocument/2006/relationships/slide" Target="/ppt/slides/slide1.xml" Id="Rcb11bb4eef734cb0" /><Relationship Type="http://schemas.openxmlformats.org/officeDocument/2006/relationships/slide" Target="/ppt/slides/slide2.xml" Id="R83c459d1dad44283" /><Relationship Type="http://schemas.openxmlformats.org/officeDocument/2006/relationships/slide" Target="/ppt/slides/slide3.xml" Id="R89c962898d32481f" /><Relationship Type="http://schemas.openxmlformats.org/officeDocument/2006/relationships/slide" Target="/ppt/slides/slide4.xml" Id="R83ca29a1c1674bca" /><Relationship Type="http://schemas.openxmlformats.org/officeDocument/2006/relationships/slide" Target="/ppt/slides/slide5.xml" Id="R188e029f273d4172" /><Relationship Type="http://schemas.openxmlformats.org/officeDocument/2006/relationships/slide" Target="/ppt/slides/slide6.xml" Id="R42805a21a18640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321e7ac1c048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a3e26eec14927" /><Relationship Type="http://schemas.openxmlformats.org/officeDocument/2006/relationships/theme" Target="/ppt/slideMasters/theme/theme1.xml" Id="Rc4fa10eed57044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da3e26eec149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a5960ad5846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9c3d9441a4e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dc5913a464c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8d7a08ba34d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f2cce0f6a47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d0919042843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VEGGIETABLE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VEGGIETABLE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377 119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