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89218ca5d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8b9348f414552"/>
  </p:sldMasterIdLst>
  <p:sldIdLst>
    <p:sldId xmlns:r="http://schemas.openxmlformats.org/officeDocument/2006/relationships" id="256" r:id="R42c05916d5984a70"/>
    <p:sldId xmlns:r="http://schemas.openxmlformats.org/officeDocument/2006/relationships" id="257" r:id="R59988b0501834647"/>
    <p:sldId xmlns:r="http://schemas.openxmlformats.org/officeDocument/2006/relationships" id="258" r:id="Rbd2eaafbff074ee0"/>
    <p:sldId xmlns:r="http://schemas.openxmlformats.org/officeDocument/2006/relationships" id="259" r:id="R0363eeed82a94718"/>
    <p:sldId xmlns:r="http://schemas.openxmlformats.org/officeDocument/2006/relationships" id="260" r:id="R4674a8b0838a4426"/>
    <p:sldId xmlns:r="http://schemas.openxmlformats.org/officeDocument/2006/relationships" id="261" r:id="Rbf60441316994ff1"/>
    <p:sldId xmlns:r="http://schemas.openxmlformats.org/officeDocument/2006/relationships" id="262" r:id="Red4bde564405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8b9348f414552" /><Relationship Type="http://schemas.openxmlformats.org/officeDocument/2006/relationships/slide" Target="/ppt/slides/slide1.xml" Id="R42c05916d5984a70" /><Relationship Type="http://schemas.openxmlformats.org/officeDocument/2006/relationships/slide" Target="/ppt/slides/slide2.xml" Id="R59988b0501834647" /><Relationship Type="http://schemas.openxmlformats.org/officeDocument/2006/relationships/slide" Target="/ppt/slides/slide3.xml" Id="Rbd2eaafbff074ee0" /><Relationship Type="http://schemas.openxmlformats.org/officeDocument/2006/relationships/slide" Target="/ppt/slides/slide4.xml" Id="R0363eeed82a94718" /><Relationship Type="http://schemas.openxmlformats.org/officeDocument/2006/relationships/slide" Target="/ppt/slides/slide5.xml" Id="R4674a8b0838a4426" /><Relationship Type="http://schemas.openxmlformats.org/officeDocument/2006/relationships/slide" Target="/ppt/slides/slide6.xml" Id="Rbf60441316994ff1" /><Relationship Type="http://schemas.openxmlformats.org/officeDocument/2006/relationships/slide" Target="/ppt/slides/slide7.xml" Id="Red4bde564405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f8ea0d540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9b76734e4943" /><Relationship Type="http://schemas.openxmlformats.org/officeDocument/2006/relationships/theme" Target="/ppt/slideMasters/theme/theme1.xml" Id="R24397e5d232e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d9b76734e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2ace11e2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bf110d8d1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53a137b9f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84c9cc3d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6ceb111b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f85a4479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957f6539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