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b2b165d5e54d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2fbca827da45d3"/>
  </p:sldMasterIdLst>
  <p:sldIdLst>
    <p:sldId xmlns:r="http://schemas.openxmlformats.org/officeDocument/2006/relationships" id="256" r:id="Rc6ceb890fb894a90"/>
    <p:sldId xmlns:r="http://schemas.openxmlformats.org/officeDocument/2006/relationships" id="257" r:id="R7ba7ad949daf4fda"/>
    <p:sldId xmlns:r="http://schemas.openxmlformats.org/officeDocument/2006/relationships" id="258" r:id="Rf158f35f18964850"/>
    <p:sldId xmlns:r="http://schemas.openxmlformats.org/officeDocument/2006/relationships" id="259" r:id="R9f8038d4625b4607"/>
    <p:sldId xmlns:r="http://schemas.openxmlformats.org/officeDocument/2006/relationships" id="260" r:id="Rbdfdcfb2f8fd45c1"/>
    <p:sldId xmlns:r="http://schemas.openxmlformats.org/officeDocument/2006/relationships" id="261" r:id="Rf41b25d0b6c44b72"/>
    <p:sldId xmlns:r="http://schemas.openxmlformats.org/officeDocument/2006/relationships" id="262" r:id="R4557fd38c1174c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2fbca827da45d3" /><Relationship Type="http://schemas.openxmlformats.org/officeDocument/2006/relationships/slide" Target="/ppt/slides/slide1.xml" Id="Rc6ceb890fb894a90" /><Relationship Type="http://schemas.openxmlformats.org/officeDocument/2006/relationships/slide" Target="/ppt/slides/slide2.xml" Id="R7ba7ad949daf4fda" /><Relationship Type="http://schemas.openxmlformats.org/officeDocument/2006/relationships/slide" Target="/ppt/slides/slide3.xml" Id="Rf158f35f18964850" /><Relationship Type="http://schemas.openxmlformats.org/officeDocument/2006/relationships/slide" Target="/ppt/slides/slide4.xml" Id="R9f8038d4625b4607" /><Relationship Type="http://schemas.openxmlformats.org/officeDocument/2006/relationships/slide" Target="/ppt/slides/slide5.xml" Id="Rbdfdcfb2f8fd45c1" /><Relationship Type="http://schemas.openxmlformats.org/officeDocument/2006/relationships/slide" Target="/ppt/slides/slide6.xml" Id="Rf41b25d0b6c44b72" /><Relationship Type="http://schemas.openxmlformats.org/officeDocument/2006/relationships/slide" Target="/ppt/slides/slide7.xml" Id="R4557fd38c1174c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4f7a23098442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fe69c37874872" /><Relationship Type="http://schemas.openxmlformats.org/officeDocument/2006/relationships/theme" Target="/ppt/slideMasters/theme/theme1.xml" Id="R32f9dd15036e42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9fe69c378748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f867e308844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a892f60c245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f9ccb22534f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9a25a96524b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bbe816e0f4a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8b51ef5ae4a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a96e5e38a4f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WILOG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WILOG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WILOG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WILOG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WILOG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WILOG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−445 948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−12 139 577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622 067 778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1 866 423 266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WILOG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WILOG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WILOG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Amesto AccountHouse AS, 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920 161 979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WILOG AS</a:t>
            </a:r>
          </a:p>
        </p:txBody>
      </p:sp>
    </p:spTree>
  </p:cSld>
  <p:clrMapOvr>
    <a:masterClrMapping xmlns:a="http://schemas.openxmlformats.org/drawingml/2006/main"/>
  </p:clrMapOvr>
</p:sld>
</file>