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5b1d9a8ecd45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86caf3d72d466d"/>
  </p:sldMasterIdLst>
  <p:sldIdLst>
    <p:sldId xmlns:r="http://schemas.openxmlformats.org/officeDocument/2006/relationships" id="256" r:id="R64c63803e7534be2"/>
    <p:sldId xmlns:r="http://schemas.openxmlformats.org/officeDocument/2006/relationships" id="257" r:id="R8cb99812e75c4141"/>
    <p:sldId xmlns:r="http://schemas.openxmlformats.org/officeDocument/2006/relationships" id="258" r:id="Rd9bc2c0882894d39"/>
    <p:sldId xmlns:r="http://schemas.openxmlformats.org/officeDocument/2006/relationships" id="259" r:id="R25e7f3781ee54882"/>
    <p:sldId xmlns:r="http://schemas.openxmlformats.org/officeDocument/2006/relationships" id="260" r:id="Rddb74f84d4a14f11"/>
    <p:sldId xmlns:r="http://schemas.openxmlformats.org/officeDocument/2006/relationships" id="261" r:id="R9ae91c66106d4e9b"/>
    <p:sldId xmlns:r="http://schemas.openxmlformats.org/officeDocument/2006/relationships" id="262" r:id="Rfc819ce73b4943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86caf3d72d466d" /><Relationship Type="http://schemas.openxmlformats.org/officeDocument/2006/relationships/slide" Target="/ppt/slides/slide1.xml" Id="R64c63803e7534be2" /><Relationship Type="http://schemas.openxmlformats.org/officeDocument/2006/relationships/slide" Target="/ppt/slides/slide2.xml" Id="R8cb99812e75c4141" /><Relationship Type="http://schemas.openxmlformats.org/officeDocument/2006/relationships/slide" Target="/ppt/slides/slide3.xml" Id="Rd9bc2c0882894d39" /><Relationship Type="http://schemas.openxmlformats.org/officeDocument/2006/relationships/slide" Target="/ppt/slides/slide4.xml" Id="R25e7f3781ee54882" /><Relationship Type="http://schemas.openxmlformats.org/officeDocument/2006/relationships/slide" Target="/ppt/slides/slide5.xml" Id="Rddb74f84d4a14f11" /><Relationship Type="http://schemas.openxmlformats.org/officeDocument/2006/relationships/slide" Target="/ppt/slides/slide6.xml" Id="R9ae91c66106d4e9b" /><Relationship Type="http://schemas.openxmlformats.org/officeDocument/2006/relationships/slide" Target="/ppt/slides/slide7.xml" Id="Rfc819ce73b4943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ab404e8934a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5eb6bcba342b0" /><Relationship Type="http://schemas.openxmlformats.org/officeDocument/2006/relationships/theme" Target="/ppt/slideMasters/theme/theme1.xml" Id="R2048eddb078743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15eb6bcba342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99925ed4146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fbdc6062f4d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2c549726a48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99cb505c646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4c28cb8ab40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c8497252549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c33b59a8e4f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FINNMARKBYGGKONTROLL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FINNMARKBYGGKONTROLL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1 187 335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309 831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492 466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PAULSEN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Finnmarkbyggkontroll AS, Aspelia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9517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920 162 517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FINNMARKBYGGKONTROLL AS</a:t>
            </a:r>
          </a:p>
        </p:txBody>
      </p:sp>
    </p:spTree>
  </p:cSld>
  <p:clrMapOvr>
    <a:masterClrMapping xmlns:a="http://schemas.openxmlformats.org/drawingml/2006/main"/>
  </p:clrMapOvr>
</p:sld>
</file>