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9e3913836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dc0a974a845bb"/>
  </p:sldMasterIdLst>
  <p:sldIdLst>
    <p:sldId xmlns:r="http://schemas.openxmlformats.org/officeDocument/2006/relationships" id="256" r:id="R8b85d791b4e84bef"/>
    <p:sldId xmlns:r="http://schemas.openxmlformats.org/officeDocument/2006/relationships" id="257" r:id="R22b495655e2540d0"/>
    <p:sldId xmlns:r="http://schemas.openxmlformats.org/officeDocument/2006/relationships" id="258" r:id="Rceca8224d85a46c5"/>
    <p:sldId xmlns:r="http://schemas.openxmlformats.org/officeDocument/2006/relationships" id="259" r:id="R7a12d524183445a8"/>
    <p:sldId xmlns:r="http://schemas.openxmlformats.org/officeDocument/2006/relationships" id="260" r:id="R8af017999d0943c2"/>
    <p:sldId xmlns:r="http://schemas.openxmlformats.org/officeDocument/2006/relationships" id="261" r:id="Rb52f2dd40b8441d4"/>
    <p:sldId xmlns:r="http://schemas.openxmlformats.org/officeDocument/2006/relationships" id="262" r:id="R407d414ee787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dc0a974a845bb" /><Relationship Type="http://schemas.openxmlformats.org/officeDocument/2006/relationships/slide" Target="/ppt/slides/slide1.xml" Id="R8b85d791b4e84bef" /><Relationship Type="http://schemas.openxmlformats.org/officeDocument/2006/relationships/slide" Target="/ppt/slides/slide2.xml" Id="R22b495655e2540d0" /><Relationship Type="http://schemas.openxmlformats.org/officeDocument/2006/relationships/slide" Target="/ppt/slides/slide3.xml" Id="Rceca8224d85a46c5" /><Relationship Type="http://schemas.openxmlformats.org/officeDocument/2006/relationships/slide" Target="/ppt/slides/slide4.xml" Id="R7a12d524183445a8" /><Relationship Type="http://schemas.openxmlformats.org/officeDocument/2006/relationships/slide" Target="/ppt/slides/slide5.xml" Id="R8af017999d0943c2" /><Relationship Type="http://schemas.openxmlformats.org/officeDocument/2006/relationships/slide" Target="/ppt/slides/slide6.xml" Id="Rb52f2dd40b8441d4" /><Relationship Type="http://schemas.openxmlformats.org/officeDocument/2006/relationships/slide" Target="/ppt/slides/slide7.xml" Id="R407d414ee787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e608add3a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a98c767749ac" /><Relationship Type="http://schemas.openxmlformats.org/officeDocument/2006/relationships/theme" Target="/ppt/slideMasters/theme/theme1.xml" Id="R715336ef7367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5a98c7677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b02e4376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163282a3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7b99f6df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0d61b470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4be6897c6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89de81d4c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097de1452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OG 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OG M INVESTERING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Harald Sirevåg, Salthelleren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