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d4390bf4e2248c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b937b23f7124630"/>
  </p:sldMasterIdLst>
  <p:sldIdLst>
    <p:sldId xmlns:r="http://schemas.openxmlformats.org/officeDocument/2006/relationships" id="256" r:id="R44b91f55878742b3"/>
    <p:sldId xmlns:r="http://schemas.openxmlformats.org/officeDocument/2006/relationships" id="257" r:id="Rb5b58dcee84d481b"/>
    <p:sldId xmlns:r="http://schemas.openxmlformats.org/officeDocument/2006/relationships" id="258" r:id="R02a1d63cc0d24f7c"/>
    <p:sldId xmlns:r="http://schemas.openxmlformats.org/officeDocument/2006/relationships" id="259" r:id="R2a74e441b9134e55"/>
    <p:sldId xmlns:r="http://schemas.openxmlformats.org/officeDocument/2006/relationships" id="260" r:id="R0986494130b84f81"/>
    <p:sldId xmlns:r="http://schemas.openxmlformats.org/officeDocument/2006/relationships" id="261" r:id="Rb6ca84d04b694ebb"/>
    <p:sldId xmlns:r="http://schemas.openxmlformats.org/officeDocument/2006/relationships" id="262" r:id="Rad44e4ae706a49a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b937b23f7124630" /><Relationship Type="http://schemas.openxmlformats.org/officeDocument/2006/relationships/slide" Target="/ppt/slides/slide1.xml" Id="R44b91f55878742b3" /><Relationship Type="http://schemas.openxmlformats.org/officeDocument/2006/relationships/slide" Target="/ppt/slides/slide2.xml" Id="Rb5b58dcee84d481b" /><Relationship Type="http://schemas.openxmlformats.org/officeDocument/2006/relationships/slide" Target="/ppt/slides/slide3.xml" Id="R02a1d63cc0d24f7c" /><Relationship Type="http://schemas.openxmlformats.org/officeDocument/2006/relationships/slide" Target="/ppt/slides/slide4.xml" Id="R2a74e441b9134e55" /><Relationship Type="http://schemas.openxmlformats.org/officeDocument/2006/relationships/slide" Target="/ppt/slides/slide5.xml" Id="R0986494130b84f81" /><Relationship Type="http://schemas.openxmlformats.org/officeDocument/2006/relationships/slide" Target="/ppt/slides/slide6.xml" Id="Rb6ca84d04b694ebb" /><Relationship Type="http://schemas.openxmlformats.org/officeDocument/2006/relationships/slide" Target="/ppt/slides/slide7.xml" Id="Rad44e4ae706a49a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91c639e84cf49c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aa4c2353f348f6" /><Relationship Type="http://schemas.openxmlformats.org/officeDocument/2006/relationships/theme" Target="/ppt/slideMasters/theme/theme1.xml" Id="Ra03c353f931442b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3aa4c2353f348f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e0803ad824434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f923d1f9f543b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87dc5672014c9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3042c05e82407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4dfb8fb62a468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73ccd0c670497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6971bc9e9845f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LOCUS HYDRO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LOCUS HYDRO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LOCUS HYDRO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LOCUS HYDRO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LOCUS HYDRO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LOCUS HYDRO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−13 671 740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−46 968 052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407 931 252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1 063 188 826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LOCUS HYDRO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ACHORVIC HYDRO LIMIDED  –  45,6 %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ACHORVIC HYDRO LIMIDED  –  40,8 %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BLÅFALL AS  –  12,3 %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NORSK VANNKRAFT INVEST AS  –  1,3 %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LOCUS HYDRO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Schweigaards gate 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0185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920 176 321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LOCUS HYDRO AS</a:t>
            </a:r>
          </a:p>
        </p:txBody>
      </p:sp>
    </p:spTree>
  </p:cSld>
  <p:clrMapOvr>
    <a:masterClrMapping xmlns:a="http://schemas.openxmlformats.org/drawingml/2006/main"/>
  </p:clrMapOvr>
</p:sld>
</file>