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069817df42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19d89a1a6c4022"/>
  </p:sldMasterIdLst>
  <p:sldIdLst>
    <p:sldId xmlns:r="http://schemas.openxmlformats.org/officeDocument/2006/relationships" id="256" r:id="Rb6d79f86c4d147a2"/>
    <p:sldId xmlns:r="http://schemas.openxmlformats.org/officeDocument/2006/relationships" id="257" r:id="Rce0ffa0d362043e7"/>
    <p:sldId xmlns:r="http://schemas.openxmlformats.org/officeDocument/2006/relationships" id="258" r:id="R1810e1b618954cde"/>
    <p:sldId xmlns:r="http://schemas.openxmlformats.org/officeDocument/2006/relationships" id="259" r:id="R565cb0ee284240e7"/>
    <p:sldId xmlns:r="http://schemas.openxmlformats.org/officeDocument/2006/relationships" id="260" r:id="R33446474d3ff41bf"/>
    <p:sldId xmlns:r="http://schemas.openxmlformats.org/officeDocument/2006/relationships" id="261" r:id="Rd1448d64fa3f45f4"/>
    <p:sldId xmlns:r="http://schemas.openxmlformats.org/officeDocument/2006/relationships" id="262" r:id="R9267382035604f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9d89a1a6c4022" /><Relationship Type="http://schemas.openxmlformats.org/officeDocument/2006/relationships/slide" Target="/ppt/slides/slide1.xml" Id="Rb6d79f86c4d147a2" /><Relationship Type="http://schemas.openxmlformats.org/officeDocument/2006/relationships/slide" Target="/ppt/slides/slide2.xml" Id="Rce0ffa0d362043e7" /><Relationship Type="http://schemas.openxmlformats.org/officeDocument/2006/relationships/slide" Target="/ppt/slides/slide3.xml" Id="R1810e1b618954cde" /><Relationship Type="http://schemas.openxmlformats.org/officeDocument/2006/relationships/slide" Target="/ppt/slides/slide4.xml" Id="R565cb0ee284240e7" /><Relationship Type="http://schemas.openxmlformats.org/officeDocument/2006/relationships/slide" Target="/ppt/slides/slide5.xml" Id="R33446474d3ff41bf" /><Relationship Type="http://schemas.openxmlformats.org/officeDocument/2006/relationships/slide" Target="/ppt/slides/slide6.xml" Id="Rd1448d64fa3f45f4" /><Relationship Type="http://schemas.openxmlformats.org/officeDocument/2006/relationships/slide" Target="/ppt/slides/slide7.xml" Id="R9267382035604f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b746e6805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0afe7f55844da" /><Relationship Type="http://schemas.openxmlformats.org/officeDocument/2006/relationships/theme" Target="/ppt/slideMasters/theme/theme1.xml" Id="Rddc65a6bf54f44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0afe7f558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2bc8da2ba4e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4a17bbad844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480955179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5a1edc7ec49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81cbd112347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e2227aa434f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10f0198cf40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VELVÆRESALONGEN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VELVÆRESALONGEN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VELVÆRESALONGEN EGERSUND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VELVÆRESALONGEN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VELVÆRESALONGEN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VELVÆRESALONGEN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195 193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190 160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376 244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VELVÆRESALONGEN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NILS ARILD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TONE I HELSETH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VELVÆRESALONGEN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920 229 808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VELVÆRESALONGEN EGERSUND AS</a:t>
            </a:r>
          </a:p>
        </p:txBody>
      </p:sp>
    </p:spTree>
  </p:cSld>
  <p:clrMapOvr>
    <a:masterClrMapping xmlns:a="http://schemas.openxmlformats.org/drawingml/2006/main"/>
  </p:clrMapOvr>
</p:sld>
</file>