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50c4ceabee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c1af8d34b4d86"/>
  </p:sldMasterIdLst>
  <p:sldIdLst>
    <p:sldId xmlns:r="http://schemas.openxmlformats.org/officeDocument/2006/relationships" id="256" r:id="Rd1e1c78b1f874b9a"/>
    <p:sldId xmlns:r="http://schemas.openxmlformats.org/officeDocument/2006/relationships" id="257" r:id="R99fb85406fb449df"/>
    <p:sldId xmlns:r="http://schemas.openxmlformats.org/officeDocument/2006/relationships" id="258" r:id="Rb58b28e4b23c4769"/>
    <p:sldId xmlns:r="http://schemas.openxmlformats.org/officeDocument/2006/relationships" id="259" r:id="R50f8f96f376c4257"/>
    <p:sldId xmlns:r="http://schemas.openxmlformats.org/officeDocument/2006/relationships" id="260" r:id="R5a92d8bdedee4146"/>
    <p:sldId xmlns:r="http://schemas.openxmlformats.org/officeDocument/2006/relationships" id="261" r:id="Re1798d7bfe2f4b35"/>
    <p:sldId xmlns:r="http://schemas.openxmlformats.org/officeDocument/2006/relationships" id="262" r:id="Rc50a75774a9e45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c1af8d34b4d86" /><Relationship Type="http://schemas.openxmlformats.org/officeDocument/2006/relationships/slide" Target="/ppt/slides/slide1.xml" Id="Rd1e1c78b1f874b9a" /><Relationship Type="http://schemas.openxmlformats.org/officeDocument/2006/relationships/slide" Target="/ppt/slides/slide2.xml" Id="R99fb85406fb449df" /><Relationship Type="http://schemas.openxmlformats.org/officeDocument/2006/relationships/slide" Target="/ppt/slides/slide3.xml" Id="Rb58b28e4b23c4769" /><Relationship Type="http://schemas.openxmlformats.org/officeDocument/2006/relationships/slide" Target="/ppt/slides/slide4.xml" Id="R50f8f96f376c4257" /><Relationship Type="http://schemas.openxmlformats.org/officeDocument/2006/relationships/slide" Target="/ppt/slides/slide5.xml" Id="R5a92d8bdedee4146" /><Relationship Type="http://schemas.openxmlformats.org/officeDocument/2006/relationships/slide" Target="/ppt/slides/slide6.xml" Id="Re1798d7bfe2f4b35" /><Relationship Type="http://schemas.openxmlformats.org/officeDocument/2006/relationships/slide" Target="/ppt/slides/slide7.xml" Id="Rc50a75774a9e45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a30288a144b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44ce582504f14" /><Relationship Type="http://schemas.openxmlformats.org/officeDocument/2006/relationships/theme" Target="/ppt/slideMasters/theme/theme1.xml" Id="R03bcf8663c79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44ce58250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b91c32c8e4a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3c0fb5b1f46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8aa37d4d143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2ae52c1354d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e8ada2b8643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6e770730a42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919ac71204c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