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e4d0edfd4e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6ea1761a184815"/>
  </p:sldMasterIdLst>
  <p:sldIdLst>
    <p:sldId xmlns:r="http://schemas.openxmlformats.org/officeDocument/2006/relationships" id="256" r:id="Rec8e01d425194037"/>
    <p:sldId xmlns:r="http://schemas.openxmlformats.org/officeDocument/2006/relationships" id="257" r:id="R640aa4f379734965"/>
    <p:sldId xmlns:r="http://schemas.openxmlformats.org/officeDocument/2006/relationships" id="258" r:id="Rbeff024553eb47a8"/>
    <p:sldId xmlns:r="http://schemas.openxmlformats.org/officeDocument/2006/relationships" id="259" r:id="Rd325f0d77e904c27"/>
    <p:sldId xmlns:r="http://schemas.openxmlformats.org/officeDocument/2006/relationships" id="260" r:id="Rc999bf2f4d10429a"/>
    <p:sldId xmlns:r="http://schemas.openxmlformats.org/officeDocument/2006/relationships" id="261" r:id="Ree435147f9544d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ea1761a184815" /><Relationship Type="http://schemas.openxmlformats.org/officeDocument/2006/relationships/slide" Target="/ppt/slides/slide1.xml" Id="Rec8e01d425194037" /><Relationship Type="http://schemas.openxmlformats.org/officeDocument/2006/relationships/slide" Target="/ppt/slides/slide2.xml" Id="R640aa4f379734965" /><Relationship Type="http://schemas.openxmlformats.org/officeDocument/2006/relationships/slide" Target="/ppt/slides/slide3.xml" Id="Rbeff024553eb47a8" /><Relationship Type="http://schemas.openxmlformats.org/officeDocument/2006/relationships/slide" Target="/ppt/slides/slide4.xml" Id="Rd325f0d77e904c27" /><Relationship Type="http://schemas.openxmlformats.org/officeDocument/2006/relationships/slide" Target="/ppt/slides/slide5.xml" Id="Rc999bf2f4d10429a" /><Relationship Type="http://schemas.openxmlformats.org/officeDocument/2006/relationships/slide" Target="/ppt/slides/slide6.xml" Id="Ree435147f9544d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37bcdcf534b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9a94dc8464c8a" /><Relationship Type="http://schemas.openxmlformats.org/officeDocument/2006/relationships/theme" Target="/ppt/slideMasters/theme/theme1.xml" Id="R360ce940a1394d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79a94dc8464c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4fddbfda248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7f2671d72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ad38ada6745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d647fedeb4f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c08ed0fb54e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29d465aa744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