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197deecb5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584ddfb374204"/>
  </p:sldMasterIdLst>
  <p:sldIdLst>
    <p:sldId xmlns:r="http://schemas.openxmlformats.org/officeDocument/2006/relationships" id="256" r:id="Rd714eed77e8146ed"/>
    <p:sldId xmlns:r="http://schemas.openxmlformats.org/officeDocument/2006/relationships" id="257" r:id="R4d419e17fcd04eee"/>
    <p:sldId xmlns:r="http://schemas.openxmlformats.org/officeDocument/2006/relationships" id="258" r:id="Rc46c28dfc0df4f56"/>
    <p:sldId xmlns:r="http://schemas.openxmlformats.org/officeDocument/2006/relationships" id="259" r:id="R2b40d0d94ff3412e"/>
    <p:sldId xmlns:r="http://schemas.openxmlformats.org/officeDocument/2006/relationships" id="260" r:id="R968cc5e1ee3a437a"/>
    <p:sldId xmlns:r="http://schemas.openxmlformats.org/officeDocument/2006/relationships" id="261" r:id="R4dc4d989f7eb46a7"/>
    <p:sldId xmlns:r="http://schemas.openxmlformats.org/officeDocument/2006/relationships" id="262" r:id="R561cc8dd65e24d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584ddfb374204" /><Relationship Type="http://schemas.openxmlformats.org/officeDocument/2006/relationships/slide" Target="/ppt/slides/slide1.xml" Id="Rd714eed77e8146ed" /><Relationship Type="http://schemas.openxmlformats.org/officeDocument/2006/relationships/slide" Target="/ppt/slides/slide2.xml" Id="R4d419e17fcd04eee" /><Relationship Type="http://schemas.openxmlformats.org/officeDocument/2006/relationships/slide" Target="/ppt/slides/slide3.xml" Id="Rc46c28dfc0df4f56" /><Relationship Type="http://schemas.openxmlformats.org/officeDocument/2006/relationships/slide" Target="/ppt/slides/slide4.xml" Id="R2b40d0d94ff3412e" /><Relationship Type="http://schemas.openxmlformats.org/officeDocument/2006/relationships/slide" Target="/ppt/slides/slide5.xml" Id="R968cc5e1ee3a437a" /><Relationship Type="http://schemas.openxmlformats.org/officeDocument/2006/relationships/slide" Target="/ppt/slides/slide6.xml" Id="R4dc4d989f7eb46a7" /><Relationship Type="http://schemas.openxmlformats.org/officeDocument/2006/relationships/slide" Target="/ppt/slides/slide7.xml" Id="R561cc8dd65e24d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dab7176c2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221eac7a4350" /><Relationship Type="http://schemas.openxmlformats.org/officeDocument/2006/relationships/theme" Target="/ppt/slideMasters/theme/theme1.xml" Id="Rd7245d2e2764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9221eac7a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4fdc698a5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2781d7dde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25a567db6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beaa3bda6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631940d46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ce0bd8c234c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2545ab0c6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