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60e4e300044c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86661b8de4786"/>
  </p:sldMasterIdLst>
  <p:sldIdLst>
    <p:sldId xmlns:r="http://schemas.openxmlformats.org/officeDocument/2006/relationships" id="256" r:id="Rad4626bd2ac14324"/>
    <p:sldId xmlns:r="http://schemas.openxmlformats.org/officeDocument/2006/relationships" id="257" r:id="R88b1b87276754c6a"/>
    <p:sldId xmlns:r="http://schemas.openxmlformats.org/officeDocument/2006/relationships" id="258" r:id="R5c32e6115858464b"/>
    <p:sldId xmlns:r="http://schemas.openxmlformats.org/officeDocument/2006/relationships" id="259" r:id="R98ea18463d2e4a60"/>
    <p:sldId xmlns:r="http://schemas.openxmlformats.org/officeDocument/2006/relationships" id="260" r:id="R12bbca8cd1f042c4"/>
    <p:sldId xmlns:r="http://schemas.openxmlformats.org/officeDocument/2006/relationships" id="261" r:id="R7bd8b726ba3a4b5b"/>
    <p:sldId xmlns:r="http://schemas.openxmlformats.org/officeDocument/2006/relationships" id="262" r:id="Rca971e99a0c64c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86661b8de4786" /><Relationship Type="http://schemas.openxmlformats.org/officeDocument/2006/relationships/slide" Target="/ppt/slides/slide1.xml" Id="Rad4626bd2ac14324" /><Relationship Type="http://schemas.openxmlformats.org/officeDocument/2006/relationships/slide" Target="/ppt/slides/slide2.xml" Id="R88b1b87276754c6a" /><Relationship Type="http://schemas.openxmlformats.org/officeDocument/2006/relationships/slide" Target="/ppt/slides/slide3.xml" Id="R5c32e6115858464b" /><Relationship Type="http://schemas.openxmlformats.org/officeDocument/2006/relationships/slide" Target="/ppt/slides/slide4.xml" Id="R98ea18463d2e4a60" /><Relationship Type="http://schemas.openxmlformats.org/officeDocument/2006/relationships/slide" Target="/ppt/slides/slide5.xml" Id="R12bbca8cd1f042c4" /><Relationship Type="http://schemas.openxmlformats.org/officeDocument/2006/relationships/slide" Target="/ppt/slides/slide6.xml" Id="R7bd8b726ba3a4b5b" /><Relationship Type="http://schemas.openxmlformats.org/officeDocument/2006/relationships/slide" Target="/ppt/slides/slide7.xml" Id="Rca971e99a0c64c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66dc0cb9644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6f8e1bbf34961" /><Relationship Type="http://schemas.openxmlformats.org/officeDocument/2006/relationships/theme" Target="/ppt/slideMasters/theme/theme1.xml" Id="Red6f86698c844b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b6f8e1bbf349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0e8ce8c104a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74b495d5f40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f621a16384e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40a6505374b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2996bb38348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25d6b075c4d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4d380716e41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SMARTCON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1 967 655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380 994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300 772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789 445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FANA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KLEPPESTØ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Ytrebygdsvegen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920 244 548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SMARTCON AS</a:t>
            </a:r>
          </a:p>
        </p:txBody>
      </p:sp>
    </p:spTree>
  </p:cSld>
  <p:clrMapOvr>
    <a:masterClrMapping xmlns:a="http://schemas.openxmlformats.org/drawingml/2006/main"/>
  </p:clrMapOvr>
</p:sld>
</file>