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4cc37d8f0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34c94626148fa"/>
  </p:sldMasterIdLst>
  <p:sldIdLst>
    <p:sldId xmlns:r="http://schemas.openxmlformats.org/officeDocument/2006/relationships" id="256" r:id="Rc1e06189daaa4efb"/>
    <p:sldId xmlns:r="http://schemas.openxmlformats.org/officeDocument/2006/relationships" id="257" r:id="Ra4631f3aac9c4b8f"/>
    <p:sldId xmlns:r="http://schemas.openxmlformats.org/officeDocument/2006/relationships" id="258" r:id="R3df6de085db9480f"/>
    <p:sldId xmlns:r="http://schemas.openxmlformats.org/officeDocument/2006/relationships" id="259" r:id="R6a3ac9c1f224433e"/>
    <p:sldId xmlns:r="http://schemas.openxmlformats.org/officeDocument/2006/relationships" id="260" r:id="R699cf3d30de444eb"/>
    <p:sldId xmlns:r="http://schemas.openxmlformats.org/officeDocument/2006/relationships" id="261" r:id="R4ffd2b503cee4a91"/>
    <p:sldId xmlns:r="http://schemas.openxmlformats.org/officeDocument/2006/relationships" id="262" r:id="R6ea9a76589b843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34c94626148fa" /><Relationship Type="http://schemas.openxmlformats.org/officeDocument/2006/relationships/slide" Target="/ppt/slides/slide1.xml" Id="Rc1e06189daaa4efb" /><Relationship Type="http://schemas.openxmlformats.org/officeDocument/2006/relationships/slide" Target="/ppt/slides/slide2.xml" Id="Ra4631f3aac9c4b8f" /><Relationship Type="http://schemas.openxmlformats.org/officeDocument/2006/relationships/slide" Target="/ppt/slides/slide3.xml" Id="R3df6de085db9480f" /><Relationship Type="http://schemas.openxmlformats.org/officeDocument/2006/relationships/slide" Target="/ppt/slides/slide4.xml" Id="R6a3ac9c1f224433e" /><Relationship Type="http://schemas.openxmlformats.org/officeDocument/2006/relationships/slide" Target="/ppt/slides/slide5.xml" Id="R699cf3d30de444eb" /><Relationship Type="http://schemas.openxmlformats.org/officeDocument/2006/relationships/slide" Target="/ppt/slides/slide6.xml" Id="R4ffd2b503cee4a91" /><Relationship Type="http://schemas.openxmlformats.org/officeDocument/2006/relationships/slide" Target="/ppt/slides/slide7.xml" Id="R6ea9a76589b843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6554f391348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32d4ad1d3403b" /><Relationship Type="http://schemas.openxmlformats.org/officeDocument/2006/relationships/theme" Target="/ppt/slideMasters/theme/theme1.xml" Id="Re36b65d61cc6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a32d4ad1d340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259de2e8d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0acaea92649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d70d5a03644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fafe04d5346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68492ff6440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ddb6c1ab04f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491757a46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SOLLUND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SOLLUND SPORT AS ble etablert [år] og holder til i Heggenes.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912 080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1 583 216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SOLLUND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Vidar Sollund, Dalsvegen 204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2940 Heggenes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920 278 787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SOLLUND SPORT AS</a:t>
            </a:r>
          </a:p>
        </p:txBody>
      </p:sp>
    </p:spTree>
  </p:cSld>
  <p:clrMapOvr>
    <a:masterClrMapping xmlns:a="http://schemas.openxmlformats.org/drawingml/2006/main"/>
  </p:clrMapOvr>
</p:sld>
</file>