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64158056ca42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0e1f49880d47d9"/>
  </p:sldMasterIdLst>
  <p:sldIdLst>
    <p:sldId xmlns:r="http://schemas.openxmlformats.org/officeDocument/2006/relationships" id="256" r:id="Rb1451023228949cb"/>
    <p:sldId xmlns:r="http://schemas.openxmlformats.org/officeDocument/2006/relationships" id="257" r:id="R599431330fa44f33"/>
    <p:sldId xmlns:r="http://schemas.openxmlformats.org/officeDocument/2006/relationships" id="258" r:id="R81e99653e0834717"/>
    <p:sldId xmlns:r="http://schemas.openxmlformats.org/officeDocument/2006/relationships" id="259" r:id="Rdee0745bb42a46a1"/>
    <p:sldId xmlns:r="http://schemas.openxmlformats.org/officeDocument/2006/relationships" id="260" r:id="Rc9bb433f80734f4b"/>
    <p:sldId xmlns:r="http://schemas.openxmlformats.org/officeDocument/2006/relationships" id="261" r:id="R4686a8993ec2404c"/>
    <p:sldId xmlns:r="http://schemas.openxmlformats.org/officeDocument/2006/relationships" id="262" r:id="Ra403fb747c0a47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0e1f49880d47d9" /><Relationship Type="http://schemas.openxmlformats.org/officeDocument/2006/relationships/slide" Target="/ppt/slides/slide1.xml" Id="Rb1451023228949cb" /><Relationship Type="http://schemas.openxmlformats.org/officeDocument/2006/relationships/slide" Target="/ppt/slides/slide2.xml" Id="R599431330fa44f33" /><Relationship Type="http://schemas.openxmlformats.org/officeDocument/2006/relationships/slide" Target="/ppt/slides/slide3.xml" Id="R81e99653e0834717" /><Relationship Type="http://schemas.openxmlformats.org/officeDocument/2006/relationships/slide" Target="/ppt/slides/slide4.xml" Id="Rdee0745bb42a46a1" /><Relationship Type="http://schemas.openxmlformats.org/officeDocument/2006/relationships/slide" Target="/ppt/slides/slide5.xml" Id="Rc9bb433f80734f4b" /><Relationship Type="http://schemas.openxmlformats.org/officeDocument/2006/relationships/slide" Target="/ppt/slides/slide6.xml" Id="R4686a8993ec2404c" /><Relationship Type="http://schemas.openxmlformats.org/officeDocument/2006/relationships/slide" Target="/ppt/slides/slide7.xml" Id="Ra403fb747c0a47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48afa9e95647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87c172c154381" /><Relationship Type="http://schemas.openxmlformats.org/officeDocument/2006/relationships/theme" Target="/ppt/slideMasters/theme/theme1.xml" Id="Rd73d3a8cfa4641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887c172c1543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2f8545d484f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dbd2cc6314c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d927fadbc4e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c372d589a40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de52e8f9344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e39e78e5d44a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ee2373802f47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IHC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IHC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322 379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450 274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HJARTÅKER INGAR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Brugata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5523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920 333 613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