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911051ae5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a1fe43c664ea4"/>
  </p:sldMasterIdLst>
  <p:sldIdLst>
    <p:sldId xmlns:r="http://schemas.openxmlformats.org/officeDocument/2006/relationships" id="256" r:id="Re7f65809cfd94d9c"/>
    <p:sldId xmlns:r="http://schemas.openxmlformats.org/officeDocument/2006/relationships" id="257" r:id="Ra0cfba5cdfdf4699"/>
    <p:sldId xmlns:r="http://schemas.openxmlformats.org/officeDocument/2006/relationships" id="258" r:id="R2550797949504bd4"/>
    <p:sldId xmlns:r="http://schemas.openxmlformats.org/officeDocument/2006/relationships" id="259" r:id="R5cac98abdd0341f4"/>
    <p:sldId xmlns:r="http://schemas.openxmlformats.org/officeDocument/2006/relationships" id="260" r:id="Rb2a52042fceb4e36"/>
    <p:sldId xmlns:r="http://schemas.openxmlformats.org/officeDocument/2006/relationships" id="261" r:id="R816386211f49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a1fe43c664ea4" /><Relationship Type="http://schemas.openxmlformats.org/officeDocument/2006/relationships/slide" Target="/ppt/slides/slide1.xml" Id="Re7f65809cfd94d9c" /><Relationship Type="http://schemas.openxmlformats.org/officeDocument/2006/relationships/slide" Target="/ppt/slides/slide2.xml" Id="Ra0cfba5cdfdf4699" /><Relationship Type="http://schemas.openxmlformats.org/officeDocument/2006/relationships/slide" Target="/ppt/slides/slide3.xml" Id="R2550797949504bd4" /><Relationship Type="http://schemas.openxmlformats.org/officeDocument/2006/relationships/slide" Target="/ppt/slides/slide4.xml" Id="R5cac98abdd0341f4" /><Relationship Type="http://schemas.openxmlformats.org/officeDocument/2006/relationships/slide" Target="/ppt/slides/slide5.xml" Id="Rb2a52042fceb4e36" /><Relationship Type="http://schemas.openxmlformats.org/officeDocument/2006/relationships/slide" Target="/ppt/slides/slide6.xml" Id="R816386211f49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fe99672f6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d98148f84385" /><Relationship Type="http://schemas.openxmlformats.org/officeDocument/2006/relationships/theme" Target="/ppt/slideMasters/theme/theme1.xml" Id="Rb3461cf6f06b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dd98148f8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456a12e5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6ef0b5b7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5fba6a2ec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403c28d3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9c8a4e3e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c030a932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