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ecf5c8f53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dd8f424b540a8"/>
  </p:sldMasterIdLst>
  <p:sldIdLst>
    <p:sldId xmlns:r="http://schemas.openxmlformats.org/officeDocument/2006/relationships" id="256" r:id="R73f60ff29fc840b6"/>
    <p:sldId xmlns:r="http://schemas.openxmlformats.org/officeDocument/2006/relationships" id="257" r:id="Re54d9a506ffd49db"/>
    <p:sldId xmlns:r="http://schemas.openxmlformats.org/officeDocument/2006/relationships" id="258" r:id="R6ff8eed0bd764236"/>
    <p:sldId xmlns:r="http://schemas.openxmlformats.org/officeDocument/2006/relationships" id="259" r:id="R7aa49d37e1734a9f"/>
    <p:sldId xmlns:r="http://schemas.openxmlformats.org/officeDocument/2006/relationships" id="260" r:id="Ra49f57fe4f0745ed"/>
    <p:sldId xmlns:r="http://schemas.openxmlformats.org/officeDocument/2006/relationships" id="261" r:id="R3634848750744fb5"/>
    <p:sldId xmlns:r="http://schemas.openxmlformats.org/officeDocument/2006/relationships" id="262" r:id="Re712af5932d5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dd8f424b540a8" /><Relationship Type="http://schemas.openxmlformats.org/officeDocument/2006/relationships/slide" Target="/ppt/slides/slide1.xml" Id="R73f60ff29fc840b6" /><Relationship Type="http://schemas.openxmlformats.org/officeDocument/2006/relationships/slide" Target="/ppt/slides/slide2.xml" Id="Re54d9a506ffd49db" /><Relationship Type="http://schemas.openxmlformats.org/officeDocument/2006/relationships/slide" Target="/ppt/slides/slide3.xml" Id="R6ff8eed0bd764236" /><Relationship Type="http://schemas.openxmlformats.org/officeDocument/2006/relationships/slide" Target="/ppt/slides/slide4.xml" Id="R7aa49d37e1734a9f" /><Relationship Type="http://schemas.openxmlformats.org/officeDocument/2006/relationships/slide" Target="/ppt/slides/slide5.xml" Id="Ra49f57fe4f0745ed" /><Relationship Type="http://schemas.openxmlformats.org/officeDocument/2006/relationships/slide" Target="/ppt/slides/slide6.xml" Id="R3634848750744fb5" /><Relationship Type="http://schemas.openxmlformats.org/officeDocument/2006/relationships/slide" Target="/ppt/slides/slide7.xml" Id="Re712af5932d5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baffbec53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72b13bc7f45ca" /><Relationship Type="http://schemas.openxmlformats.org/officeDocument/2006/relationships/theme" Target="/ppt/slideMasters/theme/theme1.xml" Id="R64df8bebfad5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72b13bc7f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f10fc60e0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cccbb786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95e1f6b95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4949ed1c7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4cc32fb3c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99fcae755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959e9132d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SOLUTIONS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78 544 788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NORGE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INVEST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