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d31f8b3b8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85cc4360442f7"/>
  </p:sldMasterIdLst>
  <p:sldIdLst>
    <p:sldId xmlns:r="http://schemas.openxmlformats.org/officeDocument/2006/relationships" id="256" r:id="Ra19adbc5844f4528"/>
    <p:sldId xmlns:r="http://schemas.openxmlformats.org/officeDocument/2006/relationships" id="257" r:id="R3e39a4f3d6054be4"/>
    <p:sldId xmlns:r="http://schemas.openxmlformats.org/officeDocument/2006/relationships" id="258" r:id="R8318cd7b790f4e1d"/>
    <p:sldId xmlns:r="http://schemas.openxmlformats.org/officeDocument/2006/relationships" id="259" r:id="R0755098fecc14b6a"/>
    <p:sldId xmlns:r="http://schemas.openxmlformats.org/officeDocument/2006/relationships" id="260" r:id="R4cb433438a324ff4"/>
    <p:sldId xmlns:r="http://schemas.openxmlformats.org/officeDocument/2006/relationships" id="261" r:id="R1988cc90cf834c4d"/>
    <p:sldId xmlns:r="http://schemas.openxmlformats.org/officeDocument/2006/relationships" id="262" r:id="Refbf1adc73c74d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85cc4360442f7" /><Relationship Type="http://schemas.openxmlformats.org/officeDocument/2006/relationships/slide" Target="/ppt/slides/slide1.xml" Id="Ra19adbc5844f4528" /><Relationship Type="http://schemas.openxmlformats.org/officeDocument/2006/relationships/slide" Target="/ppt/slides/slide2.xml" Id="R3e39a4f3d6054be4" /><Relationship Type="http://schemas.openxmlformats.org/officeDocument/2006/relationships/slide" Target="/ppt/slides/slide3.xml" Id="R8318cd7b790f4e1d" /><Relationship Type="http://schemas.openxmlformats.org/officeDocument/2006/relationships/slide" Target="/ppt/slides/slide4.xml" Id="R0755098fecc14b6a" /><Relationship Type="http://schemas.openxmlformats.org/officeDocument/2006/relationships/slide" Target="/ppt/slides/slide5.xml" Id="R4cb433438a324ff4" /><Relationship Type="http://schemas.openxmlformats.org/officeDocument/2006/relationships/slide" Target="/ppt/slides/slide6.xml" Id="R1988cc90cf834c4d" /><Relationship Type="http://schemas.openxmlformats.org/officeDocument/2006/relationships/slide" Target="/ppt/slides/slide7.xml" Id="Refbf1adc73c74d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8b0da191a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4188f1f5442b" /><Relationship Type="http://schemas.openxmlformats.org/officeDocument/2006/relationships/theme" Target="/ppt/slideMasters/theme/theme1.xml" Id="Ree01a0d81b0f43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a4188f1f5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16f6b1aeb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6da0f95ef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be44c7ad2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0b6a3e41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0a35449ec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78fd558d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e3c64fcb24c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6 788 804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EDUTAIN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ANDERS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MADSHUS ØYVIND GRØNN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SMEDSHAMMER RUNE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Trondhjemsvegen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920 354 513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