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66aeb1a7d0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41707e8d5641ef"/>
  </p:sldMasterIdLst>
  <p:sldIdLst>
    <p:sldId xmlns:r="http://schemas.openxmlformats.org/officeDocument/2006/relationships" id="256" r:id="R35d04c97fbe04b5b"/>
    <p:sldId xmlns:r="http://schemas.openxmlformats.org/officeDocument/2006/relationships" id="257" r:id="R964266355b6745a0"/>
    <p:sldId xmlns:r="http://schemas.openxmlformats.org/officeDocument/2006/relationships" id="258" r:id="Ra8b8deee9d5f45c3"/>
    <p:sldId xmlns:r="http://schemas.openxmlformats.org/officeDocument/2006/relationships" id="259" r:id="Rf87361d8acc94a69"/>
    <p:sldId xmlns:r="http://schemas.openxmlformats.org/officeDocument/2006/relationships" id="260" r:id="R037ce42e1c214a5c"/>
    <p:sldId xmlns:r="http://schemas.openxmlformats.org/officeDocument/2006/relationships" id="261" r:id="Rc3577c1269564cbb"/>
    <p:sldId xmlns:r="http://schemas.openxmlformats.org/officeDocument/2006/relationships" id="262" r:id="R91050a1e6727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1707e8d5641ef" /><Relationship Type="http://schemas.openxmlformats.org/officeDocument/2006/relationships/slide" Target="/ppt/slides/slide1.xml" Id="R35d04c97fbe04b5b" /><Relationship Type="http://schemas.openxmlformats.org/officeDocument/2006/relationships/slide" Target="/ppt/slides/slide2.xml" Id="R964266355b6745a0" /><Relationship Type="http://schemas.openxmlformats.org/officeDocument/2006/relationships/slide" Target="/ppt/slides/slide3.xml" Id="Ra8b8deee9d5f45c3" /><Relationship Type="http://schemas.openxmlformats.org/officeDocument/2006/relationships/slide" Target="/ppt/slides/slide4.xml" Id="Rf87361d8acc94a69" /><Relationship Type="http://schemas.openxmlformats.org/officeDocument/2006/relationships/slide" Target="/ppt/slides/slide5.xml" Id="R037ce42e1c214a5c" /><Relationship Type="http://schemas.openxmlformats.org/officeDocument/2006/relationships/slide" Target="/ppt/slides/slide6.xml" Id="Rc3577c1269564cbb" /><Relationship Type="http://schemas.openxmlformats.org/officeDocument/2006/relationships/slide" Target="/ppt/slides/slide7.xml" Id="R91050a1e6727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14ce19817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d20a2cf3b40a6" /><Relationship Type="http://schemas.openxmlformats.org/officeDocument/2006/relationships/theme" Target="/ppt/slideMasters/theme/theme1.xml" Id="R2b52a11752a4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9d20a2cf3b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70eb9cb2740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86ad43c37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bb1e9c194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d9b55c12f49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e071bc2fb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974a67e224e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ff7d635e440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SMÅGE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SMÅGE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SMÅGE AS ble etablert [år] og holder til i Aukra.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SMÅGE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SMÅGE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SMÅGE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10 150 802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13 178 944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SMÅGE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ODDGEIR SMÅGE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SMÅGE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6480 Aukra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920 357 539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SMÅGE AS</a:t>
            </a:r>
          </a:p>
        </p:txBody>
      </p:sp>
    </p:spTree>
  </p:cSld>
  <p:clrMapOvr>
    <a:masterClrMapping xmlns:a="http://schemas.openxmlformats.org/drawingml/2006/main"/>
  </p:clrMapOvr>
</p:sld>
</file>