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887cae6e546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c5dd883274db2"/>
  </p:sldMasterIdLst>
  <p:sldIdLst>
    <p:sldId xmlns:r="http://schemas.openxmlformats.org/officeDocument/2006/relationships" id="256" r:id="R58cd49e9967843fb"/>
    <p:sldId xmlns:r="http://schemas.openxmlformats.org/officeDocument/2006/relationships" id="257" r:id="R7b427e1a871a4831"/>
    <p:sldId xmlns:r="http://schemas.openxmlformats.org/officeDocument/2006/relationships" id="258" r:id="R55b7b2fbf49245f4"/>
    <p:sldId xmlns:r="http://schemas.openxmlformats.org/officeDocument/2006/relationships" id="259" r:id="R506ff32dcce94789"/>
    <p:sldId xmlns:r="http://schemas.openxmlformats.org/officeDocument/2006/relationships" id="260" r:id="Rc435a86b21fb4da7"/>
    <p:sldId xmlns:r="http://schemas.openxmlformats.org/officeDocument/2006/relationships" id="261" r:id="Rabb0b7dcfdc546d7"/>
    <p:sldId xmlns:r="http://schemas.openxmlformats.org/officeDocument/2006/relationships" id="262" r:id="R32075e3fede4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c5dd883274db2" /><Relationship Type="http://schemas.openxmlformats.org/officeDocument/2006/relationships/slide" Target="/ppt/slides/slide1.xml" Id="R58cd49e9967843fb" /><Relationship Type="http://schemas.openxmlformats.org/officeDocument/2006/relationships/slide" Target="/ppt/slides/slide2.xml" Id="R7b427e1a871a4831" /><Relationship Type="http://schemas.openxmlformats.org/officeDocument/2006/relationships/slide" Target="/ppt/slides/slide3.xml" Id="R55b7b2fbf49245f4" /><Relationship Type="http://schemas.openxmlformats.org/officeDocument/2006/relationships/slide" Target="/ppt/slides/slide4.xml" Id="R506ff32dcce94789" /><Relationship Type="http://schemas.openxmlformats.org/officeDocument/2006/relationships/slide" Target="/ppt/slides/slide5.xml" Id="Rc435a86b21fb4da7" /><Relationship Type="http://schemas.openxmlformats.org/officeDocument/2006/relationships/slide" Target="/ppt/slides/slide6.xml" Id="Rabb0b7dcfdc546d7" /><Relationship Type="http://schemas.openxmlformats.org/officeDocument/2006/relationships/slide" Target="/ppt/slides/slide7.xml" Id="R32075e3fede4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b0a6f8cae47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b4644942b4b49" /><Relationship Type="http://schemas.openxmlformats.org/officeDocument/2006/relationships/theme" Target="/ppt/slideMasters/theme/theme1.xml" Id="R8a5e00607db84b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b4644942b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e8fdd51d44d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d84be878b42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5045bf09a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92240acfc4b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e2a2e93c44f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2f08fc3b549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80f27adc84c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