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fbe3f1a5cd41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30a1979acd49b7"/>
  </p:sldMasterIdLst>
  <p:sldIdLst>
    <p:sldId xmlns:r="http://schemas.openxmlformats.org/officeDocument/2006/relationships" id="256" r:id="R573e000c85054a08"/>
    <p:sldId xmlns:r="http://schemas.openxmlformats.org/officeDocument/2006/relationships" id="257" r:id="R693ad2c1f3c2440d"/>
    <p:sldId xmlns:r="http://schemas.openxmlformats.org/officeDocument/2006/relationships" id="258" r:id="Re302b58207e64319"/>
    <p:sldId xmlns:r="http://schemas.openxmlformats.org/officeDocument/2006/relationships" id="259" r:id="R0f6bd84c830d4045"/>
    <p:sldId xmlns:r="http://schemas.openxmlformats.org/officeDocument/2006/relationships" id="260" r:id="R27f3474e6b994a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30a1979acd49b7" /><Relationship Type="http://schemas.openxmlformats.org/officeDocument/2006/relationships/slide" Target="/ppt/slides/slide1.xml" Id="R573e000c85054a08" /><Relationship Type="http://schemas.openxmlformats.org/officeDocument/2006/relationships/slide" Target="/ppt/slides/slide2.xml" Id="R693ad2c1f3c2440d" /><Relationship Type="http://schemas.openxmlformats.org/officeDocument/2006/relationships/slide" Target="/ppt/slides/slide3.xml" Id="Re302b58207e64319" /><Relationship Type="http://schemas.openxmlformats.org/officeDocument/2006/relationships/slide" Target="/ppt/slides/slide4.xml" Id="R0f6bd84c830d4045" /><Relationship Type="http://schemas.openxmlformats.org/officeDocument/2006/relationships/slide" Target="/ppt/slides/slide5.xml" Id="R27f3474e6b994a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e4f7d2ef748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f926a01a441f6" /><Relationship Type="http://schemas.openxmlformats.org/officeDocument/2006/relationships/theme" Target="/ppt/slideMasters/theme/theme1.xml" Id="R9239437082c749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ef926a01a441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ed8f7523647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df4c83c514b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4b222939149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b47b42f2148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c0552036e45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ÅLESUND KOMMUNE UNDER SLETTING FRA 01.01.2024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ÅLESUND KOMMUNE UNDER SLETTING FRA 01.01.2024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ÅLESUND KOMMUNE UNDER SLETTING FRA 01.01.2024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ÅLESUND KOMMUNE UNDER SLETTING FRA 01.01.2024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ÅLESUND KOMMUNE UNDER SLETTING FRA 01.01.2024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ÅLESUND KOMMUNE UNDER SLETTING FRA 01.01.2024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920 415 288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ÅLESUND KOMMUNE UNDER SLETTING FRA 01.01.2024</a:t>
            </a:r>
          </a:p>
        </p:txBody>
      </p:sp>
    </p:spTree>
  </p:cSld>
  <p:clrMapOvr>
    <a:masterClrMapping xmlns:a="http://schemas.openxmlformats.org/drawingml/2006/main"/>
  </p:clrMapOvr>
</p:sld>
</file>