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da9708b90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a274d75c14e72"/>
  </p:sldMasterIdLst>
  <p:sldIdLst>
    <p:sldId xmlns:r="http://schemas.openxmlformats.org/officeDocument/2006/relationships" id="256" r:id="R010b181cc64247b9"/>
    <p:sldId xmlns:r="http://schemas.openxmlformats.org/officeDocument/2006/relationships" id="257" r:id="R382547b8312843bc"/>
    <p:sldId xmlns:r="http://schemas.openxmlformats.org/officeDocument/2006/relationships" id="258" r:id="R5a9e1f3294cf42d1"/>
    <p:sldId xmlns:r="http://schemas.openxmlformats.org/officeDocument/2006/relationships" id="259" r:id="Re48288f5d5734de9"/>
    <p:sldId xmlns:r="http://schemas.openxmlformats.org/officeDocument/2006/relationships" id="260" r:id="R64b80ab048d248a6"/>
    <p:sldId xmlns:r="http://schemas.openxmlformats.org/officeDocument/2006/relationships" id="261" r:id="Rf3388144c27a403e"/>
    <p:sldId xmlns:r="http://schemas.openxmlformats.org/officeDocument/2006/relationships" id="262" r:id="R2701c6eb7dd2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a274d75c14e72" /><Relationship Type="http://schemas.openxmlformats.org/officeDocument/2006/relationships/slide" Target="/ppt/slides/slide1.xml" Id="R010b181cc64247b9" /><Relationship Type="http://schemas.openxmlformats.org/officeDocument/2006/relationships/slide" Target="/ppt/slides/slide2.xml" Id="R382547b8312843bc" /><Relationship Type="http://schemas.openxmlformats.org/officeDocument/2006/relationships/slide" Target="/ppt/slides/slide3.xml" Id="R5a9e1f3294cf42d1" /><Relationship Type="http://schemas.openxmlformats.org/officeDocument/2006/relationships/slide" Target="/ppt/slides/slide4.xml" Id="Re48288f5d5734de9" /><Relationship Type="http://schemas.openxmlformats.org/officeDocument/2006/relationships/slide" Target="/ppt/slides/slide5.xml" Id="R64b80ab048d248a6" /><Relationship Type="http://schemas.openxmlformats.org/officeDocument/2006/relationships/slide" Target="/ppt/slides/slide6.xml" Id="Rf3388144c27a403e" /><Relationship Type="http://schemas.openxmlformats.org/officeDocument/2006/relationships/slide" Target="/ppt/slides/slide7.xml" Id="R2701c6eb7dd2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0fc1537d5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c5dde74b24a3b" /><Relationship Type="http://schemas.openxmlformats.org/officeDocument/2006/relationships/theme" Target="/ppt/slideMasters/theme/theme1.xml" Id="R2be1342c7d14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4c5dde74b2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8aa52dc79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e4d9cdd548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82b462eaf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82a2d03cc42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dc50defe541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76b4902d045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9bc683939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TLS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TLS ELEKTRO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27 136 580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1 719 053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1 118 155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8 881 192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 –  58,3 %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 KRAGLUND AS  –  18,3 %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ANBRA HOLDING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ANDREAS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PELLEGRINO RAYMOND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920 416 721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TLS ELEKTRO AS</a:t>
            </a:r>
          </a:p>
        </p:txBody>
      </p:sp>
    </p:spTree>
  </p:cSld>
  <p:clrMapOvr>
    <a:masterClrMapping xmlns:a="http://schemas.openxmlformats.org/drawingml/2006/main"/>
  </p:clrMapOvr>
</p:sld>
</file>