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302ce339d14f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28e1954c3f4893"/>
  </p:sldMasterIdLst>
  <p:sldIdLst>
    <p:sldId xmlns:r="http://schemas.openxmlformats.org/officeDocument/2006/relationships" id="256" r:id="R2e4c5cb2478e4163"/>
    <p:sldId xmlns:r="http://schemas.openxmlformats.org/officeDocument/2006/relationships" id="257" r:id="Ra3ba2e6c9353477d"/>
    <p:sldId xmlns:r="http://schemas.openxmlformats.org/officeDocument/2006/relationships" id="258" r:id="R2391baf2bdd0433f"/>
    <p:sldId xmlns:r="http://schemas.openxmlformats.org/officeDocument/2006/relationships" id="259" r:id="R037221f6388441bc"/>
    <p:sldId xmlns:r="http://schemas.openxmlformats.org/officeDocument/2006/relationships" id="260" r:id="R49a2629c81d542e0"/>
    <p:sldId xmlns:r="http://schemas.openxmlformats.org/officeDocument/2006/relationships" id="261" r:id="R09e4bd36620044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28e1954c3f4893" /><Relationship Type="http://schemas.openxmlformats.org/officeDocument/2006/relationships/slide" Target="/ppt/slides/slide1.xml" Id="R2e4c5cb2478e4163" /><Relationship Type="http://schemas.openxmlformats.org/officeDocument/2006/relationships/slide" Target="/ppt/slides/slide2.xml" Id="Ra3ba2e6c9353477d" /><Relationship Type="http://schemas.openxmlformats.org/officeDocument/2006/relationships/slide" Target="/ppt/slides/slide3.xml" Id="R2391baf2bdd0433f" /><Relationship Type="http://schemas.openxmlformats.org/officeDocument/2006/relationships/slide" Target="/ppt/slides/slide4.xml" Id="R037221f6388441bc" /><Relationship Type="http://schemas.openxmlformats.org/officeDocument/2006/relationships/slide" Target="/ppt/slides/slide5.xml" Id="R49a2629c81d542e0" /><Relationship Type="http://schemas.openxmlformats.org/officeDocument/2006/relationships/slide" Target="/ppt/slides/slide6.xml" Id="R09e4bd36620044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355d59b37d49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8d3b5b0624dd0" /><Relationship Type="http://schemas.openxmlformats.org/officeDocument/2006/relationships/theme" Target="/ppt/slideMasters/theme/theme1.xml" Id="R49388b7e2cd744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b8d3b5b0624d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93a672d6f4c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4b2cbf3e743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f968330054c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9b22732274f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7c22450a847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6d4509ace4b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LISTER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Helvik brygge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listerbilutleie@gmail.com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