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820882187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a17dd850f4943"/>
  </p:sldMasterIdLst>
  <p:sldIdLst>
    <p:sldId xmlns:r="http://schemas.openxmlformats.org/officeDocument/2006/relationships" id="256" r:id="R836e3a33ee814f94"/>
    <p:sldId xmlns:r="http://schemas.openxmlformats.org/officeDocument/2006/relationships" id="257" r:id="R7024d013969748a6"/>
    <p:sldId xmlns:r="http://schemas.openxmlformats.org/officeDocument/2006/relationships" id="258" r:id="Rea311db9013a4304"/>
    <p:sldId xmlns:r="http://schemas.openxmlformats.org/officeDocument/2006/relationships" id="259" r:id="Ra621dd8870f94550"/>
    <p:sldId xmlns:r="http://schemas.openxmlformats.org/officeDocument/2006/relationships" id="260" r:id="R10680a1b640e4eb6"/>
    <p:sldId xmlns:r="http://schemas.openxmlformats.org/officeDocument/2006/relationships" id="261" r:id="R58366b9cf8c84c12"/>
    <p:sldId xmlns:r="http://schemas.openxmlformats.org/officeDocument/2006/relationships" id="262" r:id="R64b660e3c8a8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a17dd850f4943" /><Relationship Type="http://schemas.openxmlformats.org/officeDocument/2006/relationships/slide" Target="/ppt/slides/slide1.xml" Id="R836e3a33ee814f94" /><Relationship Type="http://schemas.openxmlformats.org/officeDocument/2006/relationships/slide" Target="/ppt/slides/slide2.xml" Id="R7024d013969748a6" /><Relationship Type="http://schemas.openxmlformats.org/officeDocument/2006/relationships/slide" Target="/ppt/slides/slide3.xml" Id="Rea311db9013a4304" /><Relationship Type="http://schemas.openxmlformats.org/officeDocument/2006/relationships/slide" Target="/ppt/slides/slide4.xml" Id="Ra621dd8870f94550" /><Relationship Type="http://schemas.openxmlformats.org/officeDocument/2006/relationships/slide" Target="/ppt/slides/slide5.xml" Id="R10680a1b640e4eb6" /><Relationship Type="http://schemas.openxmlformats.org/officeDocument/2006/relationships/slide" Target="/ppt/slides/slide6.xml" Id="R58366b9cf8c84c12" /><Relationship Type="http://schemas.openxmlformats.org/officeDocument/2006/relationships/slide" Target="/ppt/slides/slide7.xml" Id="R64b660e3c8a8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06dd20b3f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97c480d34332" /><Relationship Type="http://schemas.openxmlformats.org/officeDocument/2006/relationships/theme" Target="/ppt/slideMasters/theme/theme1.xml" Id="Rc10152f05c8c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f97c480d3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ffb44e674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9004faff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4e9562ce1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55e65ddf546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51dfeddad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10b952fda41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7e27066c3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