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47e6c0bc6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989a93e4f4b2e"/>
  </p:sldMasterIdLst>
  <p:sldIdLst>
    <p:sldId xmlns:r="http://schemas.openxmlformats.org/officeDocument/2006/relationships" id="256" r:id="R32da614a4a3449b1"/>
    <p:sldId xmlns:r="http://schemas.openxmlformats.org/officeDocument/2006/relationships" id="257" r:id="Rf12ae402dfce43e3"/>
    <p:sldId xmlns:r="http://schemas.openxmlformats.org/officeDocument/2006/relationships" id="258" r:id="R3ca5d6a53d194710"/>
    <p:sldId xmlns:r="http://schemas.openxmlformats.org/officeDocument/2006/relationships" id="259" r:id="R6d0171ef088347e1"/>
    <p:sldId xmlns:r="http://schemas.openxmlformats.org/officeDocument/2006/relationships" id="260" r:id="R55a45958d26f48a8"/>
    <p:sldId xmlns:r="http://schemas.openxmlformats.org/officeDocument/2006/relationships" id="261" r:id="Re7f4f1fa5b1c4217"/>
    <p:sldId xmlns:r="http://schemas.openxmlformats.org/officeDocument/2006/relationships" id="262" r:id="R725b091dd2ac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989a93e4f4b2e" /><Relationship Type="http://schemas.openxmlformats.org/officeDocument/2006/relationships/slide" Target="/ppt/slides/slide1.xml" Id="R32da614a4a3449b1" /><Relationship Type="http://schemas.openxmlformats.org/officeDocument/2006/relationships/slide" Target="/ppt/slides/slide2.xml" Id="Rf12ae402dfce43e3" /><Relationship Type="http://schemas.openxmlformats.org/officeDocument/2006/relationships/slide" Target="/ppt/slides/slide3.xml" Id="R3ca5d6a53d194710" /><Relationship Type="http://schemas.openxmlformats.org/officeDocument/2006/relationships/slide" Target="/ppt/slides/slide4.xml" Id="R6d0171ef088347e1" /><Relationship Type="http://schemas.openxmlformats.org/officeDocument/2006/relationships/slide" Target="/ppt/slides/slide5.xml" Id="R55a45958d26f48a8" /><Relationship Type="http://schemas.openxmlformats.org/officeDocument/2006/relationships/slide" Target="/ppt/slides/slide6.xml" Id="Re7f4f1fa5b1c4217" /><Relationship Type="http://schemas.openxmlformats.org/officeDocument/2006/relationships/slide" Target="/ppt/slides/slide7.xml" Id="R725b091dd2ac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e1da67f99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c1d3d1ae49e7" /><Relationship Type="http://schemas.openxmlformats.org/officeDocument/2006/relationships/theme" Target="/ppt/slideMasters/theme/theme1.xml" Id="Rab8955cd1930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cc1d3d1ae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19cd5e06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ea9fbed4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927d4b4a8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b2f1a86a1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e2126cd0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3d1c96397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059a282a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ENAKTIVA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ENERGI OG MILJØ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