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2a05e52b944c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eb0c8b56a94627"/>
  </p:sldMasterIdLst>
  <p:sldIdLst>
    <p:sldId xmlns:r="http://schemas.openxmlformats.org/officeDocument/2006/relationships" id="256" r:id="R3169ecd26812412d"/>
    <p:sldId xmlns:r="http://schemas.openxmlformats.org/officeDocument/2006/relationships" id="257" r:id="R48868d51246b49aa"/>
    <p:sldId xmlns:r="http://schemas.openxmlformats.org/officeDocument/2006/relationships" id="258" r:id="R522204e922e446fd"/>
    <p:sldId xmlns:r="http://schemas.openxmlformats.org/officeDocument/2006/relationships" id="259" r:id="R5ad07b2436ce496b"/>
    <p:sldId xmlns:r="http://schemas.openxmlformats.org/officeDocument/2006/relationships" id="260" r:id="Re33c0902809b47ee"/>
    <p:sldId xmlns:r="http://schemas.openxmlformats.org/officeDocument/2006/relationships" id="261" r:id="R6a0f3ab4cefd48ae"/>
    <p:sldId xmlns:r="http://schemas.openxmlformats.org/officeDocument/2006/relationships" id="262" r:id="R108c1acb63ad42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eb0c8b56a94627" /><Relationship Type="http://schemas.openxmlformats.org/officeDocument/2006/relationships/slide" Target="/ppt/slides/slide1.xml" Id="R3169ecd26812412d" /><Relationship Type="http://schemas.openxmlformats.org/officeDocument/2006/relationships/slide" Target="/ppt/slides/slide2.xml" Id="R48868d51246b49aa" /><Relationship Type="http://schemas.openxmlformats.org/officeDocument/2006/relationships/slide" Target="/ppt/slides/slide3.xml" Id="R522204e922e446fd" /><Relationship Type="http://schemas.openxmlformats.org/officeDocument/2006/relationships/slide" Target="/ppt/slides/slide4.xml" Id="R5ad07b2436ce496b" /><Relationship Type="http://schemas.openxmlformats.org/officeDocument/2006/relationships/slide" Target="/ppt/slides/slide5.xml" Id="Re33c0902809b47ee" /><Relationship Type="http://schemas.openxmlformats.org/officeDocument/2006/relationships/slide" Target="/ppt/slides/slide6.xml" Id="R6a0f3ab4cefd48ae" /><Relationship Type="http://schemas.openxmlformats.org/officeDocument/2006/relationships/slide" Target="/ppt/slides/slide7.xml" Id="R108c1acb63ad42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0de1ce358b47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60e1a48534b93" /><Relationship Type="http://schemas.openxmlformats.org/officeDocument/2006/relationships/theme" Target="/ppt/slideMasters/theme/theme1.xml" Id="R6063bef7e5474b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f60e1a48534b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fd57fcd1846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727306e7a44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fc95df4614d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3883051bb46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cf2032d4941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f51b0faf84b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caf0de4244c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RSG MASKINTEKNIKK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RSG MASKINTEKNIKK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RSG MASKINTEKNIKK AS ble etablert [år] og holder til i Våler I Østfold.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RSG MASKINTEKNIKK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RSG MASKINTEKNIKK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RSG MASKINTEKNIKK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10 291 547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3 440 448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5 114 390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RSG MASKINTEKNIKK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LARS-FREDRIK B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RSG INVEST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SMEBY LISA SIMONE BORCH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RSG MASKINTEKNIKK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Folkestadlia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1592 Våler I Østfold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920 489 206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RSG MASKINTEKNIKK AS</a:t>
            </a:r>
          </a:p>
        </p:txBody>
      </p:sp>
    </p:spTree>
  </p:cSld>
  <p:clrMapOvr>
    <a:masterClrMapping xmlns:a="http://schemas.openxmlformats.org/drawingml/2006/main"/>
  </p:clrMapOvr>
</p:sld>
</file>