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13b612121e40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2527cabcd543eb"/>
  </p:sldMasterIdLst>
  <p:sldIdLst>
    <p:sldId xmlns:r="http://schemas.openxmlformats.org/officeDocument/2006/relationships" id="256" r:id="R91f359c2aa1d4cd3"/>
    <p:sldId xmlns:r="http://schemas.openxmlformats.org/officeDocument/2006/relationships" id="257" r:id="R6c2c237a95d24337"/>
    <p:sldId xmlns:r="http://schemas.openxmlformats.org/officeDocument/2006/relationships" id="258" r:id="R26ccb0f7ecbf4fb2"/>
    <p:sldId xmlns:r="http://schemas.openxmlformats.org/officeDocument/2006/relationships" id="259" r:id="Rf392a0e6a4d94ad9"/>
    <p:sldId xmlns:r="http://schemas.openxmlformats.org/officeDocument/2006/relationships" id="260" r:id="R63f23fbc2db2471d"/>
    <p:sldId xmlns:r="http://schemas.openxmlformats.org/officeDocument/2006/relationships" id="261" r:id="R5cc84be7c32846be"/>
    <p:sldId xmlns:r="http://schemas.openxmlformats.org/officeDocument/2006/relationships" id="262" r:id="Rbf2c4e3e587a43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2527cabcd543eb" /><Relationship Type="http://schemas.openxmlformats.org/officeDocument/2006/relationships/slide" Target="/ppt/slides/slide1.xml" Id="R91f359c2aa1d4cd3" /><Relationship Type="http://schemas.openxmlformats.org/officeDocument/2006/relationships/slide" Target="/ppt/slides/slide2.xml" Id="R6c2c237a95d24337" /><Relationship Type="http://schemas.openxmlformats.org/officeDocument/2006/relationships/slide" Target="/ppt/slides/slide3.xml" Id="R26ccb0f7ecbf4fb2" /><Relationship Type="http://schemas.openxmlformats.org/officeDocument/2006/relationships/slide" Target="/ppt/slides/slide4.xml" Id="Rf392a0e6a4d94ad9" /><Relationship Type="http://schemas.openxmlformats.org/officeDocument/2006/relationships/slide" Target="/ppt/slides/slide5.xml" Id="R63f23fbc2db2471d" /><Relationship Type="http://schemas.openxmlformats.org/officeDocument/2006/relationships/slide" Target="/ppt/slides/slide6.xml" Id="R5cc84be7c32846be" /><Relationship Type="http://schemas.openxmlformats.org/officeDocument/2006/relationships/slide" Target="/ppt/slides/slide7.xml" Id="Rbf2c4e3e587a43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93b018757b46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7602269044d2d" /><Relationship Type="http://schemas.openxmlformats.org/officeDocument/2006/relationships/theme" Target="/ppt/slideMasters/theme/theme1.xml" Id="Ra75385cf589047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67602269044d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5d579f69047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7c980405d444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f7c1f3fd94d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1ecf728d540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8601e24a344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6bc82c99d42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a72a2530443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TM PARTNERSHIPS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PARTNERSHIPS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TM PARTNERSHIPS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PARTNERSHIPS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PARTNERSHIPS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PARTNERSHIPS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−419 434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−419 574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PARTNERSHIPS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MYRHOLT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PARTNERSHIPS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VIEW Procurator AS, Dronning Eufemias gate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920 537 340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PARTNERSHIPS AS</a:t>
            </a:r>
          </a:p>
        </p:txBody>
      </p:sp>
    </p:spTree>
  </p:cSld>
  <p:clrMapOvr>
    <a:masterClrMapping xmlns:a="http://schemas.openxmlformats.org/drawingml/2006/main"/>
  </p:clrMapOvr>
</p:sld>
</file>