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ceb7c1690c41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17f22a348d248bf"/>
  </p:sldMasterIdLst>
  <p:sldIdLst>
    <p:sldId xmlns:r="http://schemas.openxmlformats.org/officeDocument/2006/relationships" id="256" r:id="R963c7483eb0e4180"/>
    <p:sldId xmlns:r="http://schemas.openxmlformats.org/officeDocument/2006/relationships" id="257" r:id="Rfc98d0f76e164d2c"/>
    <p:sldId xmlns:r="http://schemas.openxmlformats.org/officeDocument/2006/relationships" id="258" r:id="R8f1da8f772a14d8b"/>
    <p:sldId xmlns:r="http://schemas.openxmlformats.org/officeDocument/2006/relationships" id="259" r:id="R71b6c13f91114e64"/>
    <p:sldId xmlns:r="http://schemas.openxmlformats.org/officeDocument/2006/relationships" id="260" r:id="R29994dacf3224ffd"/>
    <p:sldId xmlns:r="http://schemas.openxmlformats.org/officeDocument/2006/relationships" id="261" r:id="R8306556310fa4dd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7f22a348d248bf" /><Relationship Type="http://schemas.openxmlformats.org/officeDocument/2006/relationships/slide" Target="/ppt/slides/slide1.xml" Id="R963c7483eb0e4180" /><Relationship Type="http://schemas.openxmlformats.org/officeDocument/2006/relationships/slide" Target="/ppt/slides/slide2.xml" Id="Rfc98d0f76e164d2c" /><Relationship Type="http://schemas.openxmlformats.org/officeDocument/2006/relationships/slide" Target="/ppt/slides/slide3.xml" Id="R8f1da8f772a14d8b" /><Relationship Type="http://schemas.openxmlformats.org/officeDocument/2006/relationships/slide" Target="/ppt/slides/slide4.xml" Id="R71b6c13f91114e64" /><Relationship Type="http://schemas.openxmlformats.org/officeDocument/2006/relationships/slide" Target="/ppt/slides/slide5.xml" Id="R29994dacf3224ffd" /><Relationship Type="http://schemas.openxmlformats.org/officeDocument/2006/relationships/slide" Target="/ppt/slides/slide6.xml" Id="R8306556310fa4dd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b00a71f6414db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bc26dbd8804a52" /><Relationship Type="http://schemas.openxmlformats.org/officeDocument/2006/relationships/theme" Target="/ppt/slideMasters/theme/theme1.xml" Id="Rd1b2130cf5c148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bc26dbd8804a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6c21e8d24d4d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bd1a8110ce493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968c482ede4e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56e8167938404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f0e2b6b6b046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a02e66f3dd45f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XCITA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XCITA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XCITA INVEST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XCITA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XCITA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XCITA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−8 851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55 949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472 720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612 950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XCITA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Bogafjellskogen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4324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920 609 082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XCITA INVEST AS</a:t>
            </a:r>
          </a:p>
        </p:txBody>
      </p:sp>
    </p:spTree>
  </p:cSld>
  <p:clrMapOvr>
    <a:masterClrMapping xmlns:a="http://schemas.openxmlformats.org/drawingml/2006/main"/>
  </p:clrMapOvr>
</p:sld>
</file>