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8b3d89a6be4a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6f95b1cfda4edc"/>
  </p:sldMasterIdLst>
  <p:sldIdLst>
    <p:sldId xmlns:r="http://schemas.openxmlformats.org/officeDocument/2006/relationships" id="256" r:id="R4b25ca1927694e96"/>
    <p:sldId xmlns:r="http://schemas.openxmlformats.org/officeDocument/2006/relationships" id="257" r:id="Rf48f6b2a1d6a4e22"/>
    <p:sldId xmlns:r="http://schemas.openxmlformats.org/officeDocument/2006/relationships" id="258" r:id="R09efd09f315744b4"/>
    <p:sldId xmlns:r="http://schemas.openxmlformats.org/officeDocument/2006/relationships" id="259" r:id="R4d0b3226fe1f403c"/>
    <p:sldId xmlns:r="http://schemas.openxmlformats.org/officeDocument/2006/relationships" id="260" r:id="Rfa09044e56ed47b0"/>
    <p:sldId xmlns:r="http://schemas.openxmlformats.org/officeDocument/2006/relationships" id="261" r:id="R6c0137afc8894b0c"/>
    <p:sldId xmlns:r="http://schemas.openxmlformats.org/officeDocument/2006/relationships" id="262" r:id="R8f3dc2b35ad746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6f95b1cfda4edc" /><Relationship Type="http://schemas.openxmlformats.org/officeDocument/2006/relationships/slide" Target="/ppt/slides/slide1.xml" Id="R4b25ca1927694e96" /><Relationship Type="http://schemas.openxmlformats.org/officeDocument/2006/relationships/slide" Target="/ppt/slides/slide2.xml" Id="Rf48f6b2a1d6a4e22" /><Relationship Type="http://schemas.openxmlformats.org/officeDocument/2006/relationships/slide" Target="/ppt/slides/slide3.xml" Id="R09efd09f315744b4" /><Relationship Type="http://schemas.openxmlformats.org/officeDocument/2006/relationships/slide" Target="/ppt/slides/slide4.xml" Id="R4d0b3226fe1f403c" /><Relationship Type="http://schemas.openxmlformats.org/officeDocument/2006/relationships/slide" Target="/ppt/slides/slide5.xml" Id="Rfa09044e56ed47b0" /><Relationship Type="http://schemas.openxmlformats.org/officeDocument/2006/relationships/slide" Target="/ppt/slides/slide6.xml" Id="R6c0137afc8894b0c" /><Relationship Type="http://schemas.openxmlformats.org/officeDocument/2006/relationships/slide" Target="/ppt/slides/slide7.xml" Id="R8f3dc2b35ad746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86efd7b20245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a5205d9d73428c" /><Relationship Type="http://schemas.openxmlformats.org/officeDocument/2006/relationships/theme" Target="/ppt/slideMasters/theme/theme1.xml" Id="R54866579d9ae40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a5205d9d7342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6219e472544b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5418d2993044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874ed6718f40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c1c938da1146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9403e93b984f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e9d2ec5cf2464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dbd62380cb4f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VEPS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VEPS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VEPS HOLDING AS ble etablert [år] og holder til i Horten.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VEPS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VEPS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VEPS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−27 024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2 022 448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15 977 485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16 004 331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VEPS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ANDRE HALVORSEN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VEPS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Svalestien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3189 Horten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920 632 963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VEPS HOLDING AS</a:t>
            </a:r>
          </a:p>
        </p:txBody>
      </p:sp>
    </p:spTree>
  </p:cSld>
  <p:clrMapOvr>
    <a:masterClrMapping xmlns:a="http://schemas.openxmlformats.org/drawingml/2006/main"/>
  </p:clrMapOvr>
</p:sld>
</file>