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6d82d768f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7e34c827f40b6"/>
  </p:sldMasterIdLst>
  <p:sldIdLst>
    <p:sldId xmlns:r="http://schemas.openxmlformats.org/officeDocument/2006/relationships" id="256" r:id="R124a07ed25ce43ce"/>
    <p:sldId xmlns:r="http://schemas.openxmlformats.org/officeDocument/2006/relationships" id="257" r:id="R3c32796efe3b4df1"/>
    <p:sldId xmlns:r="http://schemas.openxmlformats.org/officeDocument/2006/relationships" id="258" r:id="Reb1b1b740dc444fd"/>
    <p:sldId xmlns:r="http://schemas.openxmlformats.org/officeDocument/2006/relationships" id="259" r:id="Rc928ad2d9d634c86"/>
    <p:sldId xmlns:r="http://schemas.openxmlformats.org/officeDocument/2006/relationships" id="260" r:id="R5762f9f6346a467c"/>
    <p:sldId xmlns:r="http://schemas.openxmlformats.org/officeDocument/2006/relationships" id="261" r:id="Ra5ef0d1d657d40b4"/>
    <p:sldId xmlns:r="http://schemas.openxmlformats.org/officeDocument/2006/relationships" id="262" r:id="R696ee2cecfbd46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7e34c827f40b6" /><Relationship Type="http://schemas.openxmlformats.org/officeDocument/2006/relationships/slide" Target="/ppt/slides/slide1.xml" Id="R124a07ed25ce43ce" /><Relationship Type="http://schemas.openxmlformats.org/officeDocument/2006/relationships/slide" Target="/ppt/slides/slide2.xml" Id="R3c32796efe3b4df1" /><Relationship Type="http://schemas.openxmlformats.org/officeDocument/2006/relationships/slide" Target="/ppt/slides/slide3.xml" Id="Reb1b1b740dc444fd" /><Relationship Type="http://schemas.openxmlformats.org/officeDocument/2006/relationships/slide" Target="/ppt/slides/slide4.xml" Id="Rc928ad2d9d634c86" /><Relationship Type="http://schemas.openxmlformats.org/officeDocument/2006/relationships/slide" Target="/ppt/slides/slide5.xml" Id="R5762f9f6346a467c" /><Relationship Type="http://schemas.openxmlformats.org/officeDocument/2006/relationships/slide" Target="/ppt/slides/slide6.xml" Id="Ra5ef0d1d657d40b4" /><Relationship Type="http://schemas.openxmlformats.org/officeDocument/2006/relationships/slide" Target="/ppt/slides/slide7.xml" Id="R696ee2cecfbd46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44c3bd1b5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b7e4b3fdc4890" /><Relationship Type="http://schemas.openxmlformats.org/officeDocument/2006/relationships/theme" Target="/ppt/slideMasters/theme/theme1.xml" Id="R77a0096b3d6e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b7e4b3fdc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b2590f91842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a461db296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e25520484c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90fc71fcc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30128f9bf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ac42216247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5a2cfc6f4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TRUEMARK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 TOMAS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Steinsvikneset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TRUEMARK AS</a:t>
            </a:r>
          </a:p>
        </p:txBody>
      </p:sp>
    </p:spTree>
  </p:cSld>
  <p:clrMapOvr>
    <a:masterClrMapping xmlns:a="http://schemas.openxmlformats.org/drawingml/2006/main"/>
  </p:clrMapOvr>
</p:sld>
</file>