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725358e9e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a33903fdaf4154"/>
  </p:sldMasterIdLst>
  <p:sldIdLst>
    <p:sldId xmlns:r="http://schemas.openxmlformats.org/officeDocument/2006/relationships" id="256" r:id="R6c7b1e0a74c9435a"/>
    <p:sldId xmlns:r="http://schemas.openxmlformats.org/officeDocument/2006/relationships" id="257" r:id="Rc6861d6b134b4266"/>
    <p:sldId xmlns:r="http://schemas.openxmlformats.org/officeDocument/2006/relationships" id="258" r:id="Rbc3d0f2910e4434d"/>
    <p:sldId xmlns:r="http://schemas.openxmlformats.org/officeDocument/2006/relationships" id="259" r:id="Rc115dcc6244440fd"/>
    <p:sldId xmlns:r="http://schemas.openxmlformats.org/officeDocument/2006/relationships" id="260" r:id="R48eb844a44ce4233"/>
    <p:sldId xmlns:r="http://schemas.openxmlformats.org/officeDocument/2006/relationships" id="261" r:id="R0f319df9a5454137"/>
    <p:sldId xmlns:r="http://schemas.openxmlformats.org/officeDocument/2006/relationships" id="262" r:id="R235b2f6e335f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33903fdaf4154" /><Relationship Type="http://schemas.openxmlformats.org/officeDocument/2006/relationships/slide" Target="/ppt/slides/slide1.xml" Id="R6c7b1e0a74c9435a" /><Relationship Type="http://schemas.openxmlformats.org/officeDocument/2006/relationships/slide" Target="/ppt/slides/slide2.xml" Id="Rc6861d6b134b4266" /><Relationship Type="http://schemas.openxmlformats.org/officeDocument/2006/relationships/slide" Target="/ppt/slides/slide3.xml" Id="Rbc3d0f2910e4434d" /><Relationship Type="http://schemas.openxmlformats.org/officeDocument/2006/relationships/slide" Target="/ppt/slides/slide4.xml" Id="Rc115dcc6244440fd" /><Relationship Type="http://schemas.openxmlformats.org/officeDocument/2006/relationships/slide" Target="/ppt/slides/slide5.xml" Id="R48eb844a44ce4233" /><Relationship Type="http://schemas.openxmlformats.org/officeDocument/2006/relationships/slide" Target="/ppt/slides/slide6.xml" Id="R0f319df9a5454137" /><Relationship Type="http://schemas.openxmlformats.org/officeDocument/2006/relationships/slide" Target="/ppt/slides/slide7.xml" Id="R235b2f6e335f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d4ae7ea1b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38ff5a29415f" /><Relationship Type="http://schemas.openxmlformats.org/officeDocument/2006/relationships/theme" Target="/ppt/slideMasters/theme/theme1.xml" Id="Red3274f86f6c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7938ff5a29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3c0ed9a0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369c42ed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545fd8cf4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c7405100d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5ca54d9d8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751ea1ad5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4110053b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LYNGRABBEN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LYNGRABBEN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1 115 641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FYRVIK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Sands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920 643 299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LYNGRABBEN HOLDING AS</a:t>
            </a:r>
          </a:p>
        </p:txBody>
      </p:sp>
    </p:spTree>
  </p:cSld>
  <p:clrMapOvr>
    <a:masterClrMapping xmlns:a="http://schemas.openxmlformats.org/drawingml/2006/main"/>
  </p:clrMapOvr>
</p:sld>
</file>