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3d486376504a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cc62eba2df4dea"/>
  </p:sldMasterIdLst>
  <p:sldIdLst>
    <p:sldId xmlns:r="http://schemas.openxmlformats.org/officeDocument/2006/relationships" id="256" r:id="Rad1d095ce1274d27"/>
    <p:sldId xmlns:r="http://schemas.openxmlformats.org/officeDocument/2006/relationships" id="257" r:id="R2618753d37e24fca"/>
    <p:sldId xmlns:r="http://schemas.openxmlformats.org/officeDocument/2006/relationships" id="258" r:id="R86a0d14557254191"/>
    <p:sldId xmlns:r="http://schemas.openxmlformats.org/officeDocument/2006/relationships" id="259" r:id="Rfda43c4fd5f143a5"/>
    <p:sldId xmlns:r="http://schemas.openxmlformats.org/officeDocument/2006/relationships" id="260" r:id="R364df48478cb4b6b"/>
    <p:sldId xmlns:r="http://schemas.openxmlformats.org/officeDocument/2006/relationships" id="261" r:id="R82d5caedd5be4db5"/>
    <p:sldId xmlns:r="http://schemas.openxmlformats.org/officeDocument/2006/relationships" id="262" r:id="Rae70eca6aae942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cc62eba2df4dea" /><Relationship Type="http://schemas.openxmlformats.org/officeDocument/2006/relationships/slide" Target="/ppt/slides/slide1.xml" Id="Rad1d095ce1274d27" /><Relationship Type="http://schemas.openxmlformats.org/officeDocument/2006/relationships/slide" Target="/ppt/slides/slide2.xml" Id="R2618753d37e24fca" /><Relationship Type="http://schemas.openxmlformats.org/officeDocument/2006/relationships/slide" Target="/ppt/slides/slide3.xml" Id="R86a0d14557254191" /><Relationship Type="http://schemas.openxmlformats.org/officeDocument/2006/relationships/slide" Target="/ppt/slides/slide4.xml" Id="Rfda43c4fd5f143a5" /><Relationship Type="http://schemas.openxmlformats.org/officeDocument/2006/relationships/slide" Target="/ppt/slides/slide5.xml" Id="R364df48478cb4b6b" /><Relationship Type="http://schemas.openxmlformats.org/officeDocument/2006/relationships/slide" Target="/ppt/slides/slide6.xml" Id="R82d5caedd5be4db5" /><Relationship Type="http://schemas.openxmlformats.org/officeDocument/2006/relationships/slide" Target="/ppt/slides/slide7.xml" Id="Rae70eca6aae942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e2527c4a5249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9925897384fbb" /><Relationship Type="http://schemas.openxmlformats.org/officeDocument/2006/relationships/theme" Target="/ppt/slideMasters/theme/theme1.xml" Id="R47e0236cee414f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69925897384f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cd4ef1ba849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cd7e86ec044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db83511974c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a8d7a982247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d28b79f0c41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532dad8b946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ba9bb86c840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RB PRODUCTIONS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RB PRODUCTIONS ble etablert [år] og holder til i Vestskogen.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ØHRLING LISE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Skogroveien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3142 Vestskogen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