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e8cff8811c4d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35d6a36cf41d2"/>
  </p:sldMasterIdLst>
  <p:sldIdLst>
    <p:sldId xmlns:r="http://schemas.openxmlformats.org/officeDocument/2006/relationships" id="256" r:id="Rcdcf7cc69dad472e"/>
    <p:sldId xmlns:r="http://schemas.openxmlformats.org/officeDocument/2006/relationships" id="257" r:id="R7469b8bbe0224786"/>
    <p:sldId xmlns:r="http://schemas.openxmlformats.org/officeDocument/2006/relationships" id="258" r:id="Rcf9171365a5c481c"/>
    <p:sldId xmlns:r="http://schemas.openxmlformats.org/officeDocument/2006/relationships" id="259" r:id="R4947d3efeb354bb5"/>
    <p:sldId xmlns:r="http://schemas.openxmlformats.org/officeDocument/2006/relationships" id="260" r:id="R81afaaa1fb574da6"/>
    <p:sldId xmlns:r="http://schemas.openxmlformats.org/officeDocument/2006/relationships" id="261" r:id="R2a61c4c7d1914bab"/>
    <p:sldId xmlns:r="http://schemas.openxmlformats.org/officeDocument/2006/relationships" id="262" r:id="Rbbea6dbfcc06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35d6a36cf41d2" /><Relationship Type="http://schemas.openxmlformats.org/officeDocument/2006/relationships/slide" Target="/ppt/slides/slide1.xml" Id="Rcdcf7cc69dad472e" /><Relationship Type="http://schemas.openxmlformats.org/officeDocument/2006/relationships/slide" Target="/ppt/slides/slide2.xml" Id="R7469b8bbe0224786" /><Relationship Type="http://schemas.openxmlformats.org/officeDocument/2006/relationships/slide" Target="/ppt/slides/slide3.xml" Id="Rcf9171365a5c481c" /><Relationship Type="http://schemas.openxmlformats.org/officeDocument/2006/relationships/slide" Target="/ppt/slides/slide4.xml" Id="R4947d3efeb354bb5" /><Relationship Type="http://schemas.openxmlformats.org/officeDocument/2006/relationships/slide" Target="/ppt/slides/slide5.xml" Id="R81afaaa1fb574da6" /><Relationship Type="http://schemas.openxmlformats.org/officeDocument/2006/relationships/slide" Target="/ppt/slides/slide6.xml" Id="R2a61c4c7d1914bab" /><Relationship Type="http://schemas.openxmlformats.org/officeDocument/2006/relationships/slide" Target="/ppt/slides/slide7.xml" Id="Rbbea6dbfcc06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183025140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6a294a00847f9" /><Relationship Type="http://schemas.openxmlformats.org/officeDocument/2006/relationships/theme" Target="/ppt/slideMasters/theme/theme1.xml" Id="R8d27fc2f8f4c4b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6a294a008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cdf5ccf83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6997f864d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60542b74a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5dd32ed51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68c9edb4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145e1cf534c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cdf58a4bd4f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