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10c11a1a1c4b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1fd89a2a104881"/>
  </p:sldMasterIdLst>
  <p:sldIdLst>
    <p:sldId xmlns:r="http://schemas.openxmlformats.org/officeDocument/2006/relationships" id="256" r:id="R471faa34402c43a5"/>
    <p:sldId xmlns:r="http://schemas.openxmlformats.org/officeDocument/2006/relationships" id="257" r:id="R99160984767f4c99"/>
    <p:sldId xmlns:r="http://schemas.openxmlformats.org/officeDocument/2006/relationships" id="258" r:id="Rd9d6df1607e940e9"/>
    <p:sldId xmlns:r="http://schemas.openxmlformats.org/officeDocument/2006/relationships" id="259" r:id="Rb8bd36d5250c4043"/>
    <p:sldId xmlns:r="http://schemas.openxmlformats.org/officeDocument/2006/relationships" id="260" r:id="R62762295bf24442d"/>
    <p:sldId xmlns:r="http://schemas.openxmlformats.org/officeDocument/2006/relationships" id="261" r:id="R53c772973a2448a5"/>
    <p:sldId xmlns:r="http://schemas.openxmlformats.org/officeDocument/2006/relationships" id="262" r:id="R2846dcb17f7b4f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1fd89a2a104881" /><Relationship Type="http://schemas.openxmlformats.org/officeDocument/2006/relationships/slide" Target="/ppt/slides/slide1.xml" Id="R471faa34402c43a5" /><Relationship Type="http://schemas.openxmlformats.org/officeDocument/2006/relationships/slide" Target="/ppt/slides/slide2.xml" Id="R99160984767f4c99" /><Relationship Type="http://schemas.openxmlformats.org/officeDocument/2006/relationships/slide" Target="/ppt/slides/slide3.xml" Id="Rd9d6df1607e940e9" /><Relationship Type="http://schemas.openxmlformats.org/officeDocument/2006/relationships/slide" Target="/ppt/slides/slide4.xml" Id="Rb8bd36d5250c4043" /><Relationship Type="http://schemas.openxmlformats.org/officeDocument/2006/relationships/slide" Target="/ppt/slides/slide5.xml" Id="R62762295bf24442d" /><Relationship Type="http://schemas.openxmlformats.org/officeDocument/2006/relationships/slide" Target="/ppt/slides/slide6.xml" Id="R53c772973a2448a5" /><Relationship Type="http://schemas.openxmlformats.org/officeDocument/2006/relationships/slide" Target="/ppt/slides/slide7.xml" Id="R2846dcb17f7b4f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8710ebac9c43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b693a39a54e5f" /><Relationship Type="http://schemas.openxmlformats.org/officeDocument/2006/relationships/theme" Target="/ppt/slideMasters/theme/theme1.xml" Id="R2c2e0f4879f249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5b693a39a54e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784e293204c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c8291ef284a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7d4d75c0b44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492d2138640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bf384d0c447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bc2b7ed6e44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9cecc420d4f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VATNEBRYN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VATNEBRYN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VATNEBRYN AS ble etablert [år] og holder til i Flesberg.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VATNEBRYN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VATNEBRYN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VATNEBRYN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6 807 876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130 352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3 533 283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5 455 387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VATNEBRYN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VATNEBRYN ARVE  –  47,0 %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VATNEBRYN HARALD  –  47,0 %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VATNEBRYN ANDERS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VATNEBRYN JØRGEN LIE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VATNEBRYN KRISTIAN B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VATNEBRYN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Ligrenda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3620 Flesberg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post@vatnebryn.no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920 714 714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VATNEBRYN AS</a:t>
            </a:r>
          </a:p>
        </p:txBody>
      </p:sp>
    </p:spTree>
  </p:cSld>
  <p:clrMapOvr>
    <a:masterClrMapping xmlns:a="http://schemas.openxmlformats.org/drawingml/2006/main"/>
  </p:clrMapOvr>
</p:sld>
</file>