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f184aef45c4f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fa0d9ae9b549c9"/>
  </p:sldMasterIdLst>
  <p:sldIdLst>
    <p:sldId xmlns:r="http://schemas.openxmlformats.org/officeDocument/2006/relationships" id="256" r:id="R29bd9472ce8643d0"/>
    <p:sldId xmlns:r="http://schemas.openxmlformats.org/officeDocument/2006/relationships" id="257" r:id="R2197a5288e4d4384"/>
    <p:sldId xmlns:r="http://schemas.openxmlformats.org/officeDocument/2006/relationships" id="258" r:id="R7f988e7ccc094eaf"/>
    <p:sldId xmlns:r="http://schemas.openxmlformats.org/officeDocument/2006/relationships" id="259" r:id="R8498bc46682c4978"/>
    <p:sldId xmlns:r="http://schemas.openxmlformats.org/officeDocument/2006/relationships" id="260" r:id="R487cd914eafd4d2c"/>
    <p:sldId xmlns:r="http://schemas.openxmlformats.org/officeDocument/2006/relationships" id="261" r:id="R3603425b48214f1d"/>
    <p:sldId xmlns:r="http://schemas.openxmlformats.org/officeDocument/2006/relationships" id="262" r:id="R08c116f9c2904a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fa0d9ae9b549c9" /><Relationship Type="http://schemas.openxmlformats.org/officeDocument/2006/relationships/slide" Target="/ppt/slides/slide1.xml" Id="R29bd9472ce8643d0" /><Relationship Type="http://schemas.openxmlformats.org/officeDocument/2006/relationships/slide" Target="/ppt/slides/slide2.xml" Id="R2197a5288e4d4384" /><Relationship Type="http://schemas.openxmlformats.org/officeDocument/2006/relationships/slide" Target="/ppt/slides/slide3.xml" Id="R7f988e7ccc094eaf" /><Relationship Type="http://schemas.openxmlformats.org/officeDocument/2006/relationships/slide" Target="/ppt/slides/slide4.xml" Id="R8498bc46682c4978" /><Relationship Type="http://schemas.openxmlformats.org/officeDocument/2006/relationships/slide" Target="/ppt/slides/slide5.xml" Id="R487cd914eafd4d2c" /><Relationship Type="http://schemas.openxmlformats.org/officeDocument/2006/relationships/slide" Target="/ppt/slides/slide6.xml" Id="R3603425b48214f1d" /><Relationship Type="http://schemas.openxmlformats.org/officeDocument/2006/relationships/slide" Target="/ppt/slides/slide7.xml" Id="R08c116f9c2904a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655755113b4a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0b0d5cb6549b4" /><Relationship Type="http://schemas.openxmlformats.org/officeDocument/2006/relationships/theme" Target="/ppt/slideMasters/theme/theme1.xml" Id="Refc6a714349c46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a0b0d5cb6549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f18e3ed5f4e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be02c26ed44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53accd01f4b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b1c42f5b847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960c4bc6d45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a8970e7ea48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7435cea204e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MAKEITUP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MAKEITUP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1 590 187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419 711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614 545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KARI ANNE JORTVEIT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VEGARD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Egelandsaa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4707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920 714 749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