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45b8bd988940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4e681278c64217"/>
  </p:sldMasterIdLst>
  <p:sldIdLst>
    <p:sldId xmlns:r="http://schemas.openxmlformats.org/officeDocument/2006/relationships" id="256" r:id="Rc0b08fb099904890"/>
    <p:sldId xmlns:r="http://schemas.openxmlformats.org/officeDocument/2006/relationships" id="257" r:id="R86062baa29c14aa5"/>
    <p:sldId xmlns:r="http://schemas.openxmlformats.org/officeDocument/2006/relationships" id="258" r:id="R0239437a7e7544e8"/>
    <p:sldId xmlns:r="http://schemas.openxmlformats.org/officeDocument/2006/relationships" id="259" r:id="R7672a6f4a503467e"/>
    <p:sldId xmlns:r="http://schemas.openxmlformats.org/officeDocument/2006/relationships" id="260" r:id="R9387c0287eed4c88"/>
    <p:sldId xmlns:r="http://schemas.openxmlformats.org/officeDocument/2006/relationships" id="261" r:id="R78720eee08744b86"/>
    <p:sldId xmlns:r="http://schemas.openxmlformats.org/officeDocument/2006/relationships" id="262" r:id="R7b78401a371945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4e681278c64217" /><Relationship Type="http://schemas.openxmlformats.org/officeDocument/2006/relationships/slide" Target="/ppt/slides/slide1.xml" Id="Rc0b08fb099904890" /><Relationship Type="http://schemas.openxmlformats.org/officeDocument/2006/relationships/slide" Target="/ppt/slides/slide2.xml" Id="R86062baa29c14aa5" /><Relationship Type="http://schemas.openxmlformats.org/officeDocument/2006/relationships/slide" Target="/ppt/slides/slide3.xml" Id="R0239437a7e7544e8" /><Relationship Type="http://schemas.openxmlformats.org/officeDocument/2006/relationships/slide" Target="/ppt/slides/slide4.xml" Id="R7672a6f4a503467e" /><Relationship Type="http://schemas.openxmlformats.org/officeDocument/2006/relationships/slide" Target="/ppt/slides/slide5.xml" Id="R9387c0287eed4c88" /><Relationship Type="http://schemas.openxmlformats.org/officeDocument/2006/relationships/slide" Target="/ppt/slides/slide6.xml" Id="R78720eee08744b86" /><Relationship Type="http://schemas.openxmlformats.org/officeDocument/2006/relationships/slide" Target="/ppt/slides/slide7.xml" Id="R7b78401a371945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08c65ffca24b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243d21ee246c0" /><Relationship Type="http://schemas.openxmlformats.org/officeDocument/2006/relationships/theme" Target="/ppt/slideMasters/theme/theme1.xml" Id="Rd66d943efb6240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d243d21ee246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d8b2a383f4b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2b964724f46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6ee457ce848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26e058b144a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490dc653340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fd33223a149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ddf3358384c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MYRSETH MANAGEMENT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MYRSETH MANAGEMENT CONSULTING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−210 968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304 286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MIKA LØSET MYRSETH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Mika Løset Myrseth, Breidablikveien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7019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920 726 607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