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94be570aa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1c242ba56b4637"/>
  </p:sldMasterIdLst>
  <p:sldIdLst>
    <p:sldId xmlns:r="http://schemas.openxmlformats.org/officeDocument/2006/relationships" id="256" r:id="Ree11d9a8cc244ac4"/>
    <p:sldId xmlns:r="http://schemas.openxmlformats.org/officeDocument/2006/relationships" id="257" r:id="R1e5d257c3ae54c88"/>
    <p:sldId xmlns:r="http://schemas.openxmlformats.org/officeDocument/2006/relationships" id="258" r:id="R75123a1b4de84b63"/>
    <p:sldId xmlns:r="http://schemas.openxmlformats.org/officeDocument/2006/relationships" id="259" r:id="R27e744ac6d9c4c40"/>
    <p:sldId xmlns:r="http://schemas.openxmlformats.org/officeDocument/2006/relationships" id="260" r:id="R9ca2852f64fa4d78"/>
    <p:sldId xmlns:r="http://schemas.openxmlformats.org/officeDocument/2006/relationships" id="261" r:id="R78b760e21417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c242ba56b4637" /><Relationship Type="http://schemas.openxmlformats.org/officeDocument/2006/relationships/slide" Target="/ppt/slides/slide1.xml" Id="Ree11d9a8cc244ac4" /><Relationship Type="http://schemas.openxmlformats.org/officeDocument/2006/relationships/slide" Target="/ppt/slides/slide2.xml" Id="R1e5d257c3ae54c88" /><Relationship Type="http://schemas.openxmlformats.org/officeDocument/2006/relationships/slide" Target="/ppt/slides/slide3.xml" Id="R75123a1b4de84b63" /><Relationship Type="http://schemas.openxmlformats.org/officeDocument/2006/relationships/slide" Target="/ppt/slides/slide4.xml" Id="R27e744ac6d9c4c40" /><Relationship Type="http://schemas.openxmlformats.org/officeDocument/2006/relationships/slide" Target="/ppt/slides/slide5.xml" Id="R9ca2852f64fa4d78" /><Relationship Type="http://schemas.openxmlformats.org/officeDocument/2006/relationships/slide" Target="/ppt/slides/slide6.xml" Id="R78b760e21417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9fc0dea67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23971b37e4d68" /><Relationship Type="http://schemas.openxmlformats.org/officeDocument/2006/relationships/theme" Target="/ppt/slideMasters/theme/theme1.xml" Id="R51198916b3c0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23971b37e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16847884d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f7559a773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00a91cfd2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de1220121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9b995605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8927d7ad8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