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b35a478bd14f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722a7e512a4180"/>
  </p:sldMasterIdLst>
  <p:sldIdLst>
    <p:sldId xmlns:r="http://schemas.openxmlformats.org/officeDocument/2006/relationships" id="256" r:id="R1cab4523020240bf"/>
    <p:sldId xmlns:r="http://schemas.openxmlformats.org/officeDocument/2006/relationships" id="257" r:id="R1f2ebad1c4e847e5"/>
    <p:sldId xmlns:r="http://schemas.openxmlformats.org/officeDocument/2006/relationships" id="258" r:id="R17d24b2a52694e80"/>
    <p:sldId xmlns:r="http://schemas.openxmlformats.org/officeDocument/2006/relationships" id="259" r:id="Rf43b110b74ec4b61"/>
    <p:sldId xmlns:r="http://schemas.openxmlformats.org/officeDocument/2006/relationships" id="260" r:id="Rebcec8a1e3d54e31"/>
    <p:sldId xmlns:r="http://schemas.openxmlformats.org/officeDocument/2006/relationships" id="261" r:id="Rf6137ec2cdf142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722a7e512a4180" /><Relationship Type="http://schemas.openxmlformats.org/officeDocument/2006/relationships/slide" Target="/ppt/slides/slide1.xml" Id="R1cab4523020240bf" /><Relationship Type="http://schemas.openxmlformats.org/officeDocument/2006/relationships/slide" Target="/ppt/slides/slide2.xml" Id="R1f2ebad1c4e847e5" /><Relationship Type="http://schemas.openxmlformats.org/officeDocument/2006/relationships/slide" Target="/ppt/slides/slide3.xml" Id="R17d24b2a52694e80" /><Relationship Type="http://schemas.openxmlformats.org/officeDocument/2006/relationships/slide" Target="/ppt/slides/slide4.xml" Id="Rf43b110b74ec4b61" /><Relationship Type="http://schemas.openxmlformats.org/officeDocument/2006/relationships/slide" Target="/ppt/slides/slide5.xml" Id="Rebcec8a1e3d54e31" /><Relationship Type="http://schemas.openxmlformats.org/officeDocument/2006/relationships/slide" Target="/ppt/slides/slide6.xml" Id="Rf6137ec2cdf142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1be766b1344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073f8340d4844" /><Relationship Type="http://schemas.openxmlformats.org/officeDocument/2006/relationships/theme" Target="/ppt/slideMasters/theme/theme1.xml" Id="R103fc33d46a743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c073f8340d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42ce4b42f42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4fe155f1440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ea28648a94c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b30db5857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4691d769947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7784854f849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