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dbd6fa049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0069381c54fc7"/>
  </p:sldMasterIdLst>
  <p:sldIdLst>
    <p:sldId xmlns:r="http://schemas.openxmlformats.org/officeDocument/2006/relationships" id="256" r:id="Rd80eb6bf46754120"/>
    <p:sldId xmlns:r="http://schemas.openxmlformats.org/officeDocument/2006/relationships" id="257" r:id="R00f3c0a61a8242ce"/>
    <p:sldId xmlns:r="http://schemas.openxmlformats.org/officeDocument/2006/relationships" id="258" r:id="R1296141631c64ab2"/>
    <p:sldId xmlns:r="http://schemas.openxmlformats.org/officeDocument/2006/relationships" id="259" r:id="R2d24ec86ce754e4e"/>
    <p:sldId xmlns:r="http://schemas.openxmlformats.org/officeDocument/2006/relationships" id="260" r:id="R47f80b083d3a4550"/>
    <p:sldId xmlns:r="http://schemas.openxmlformats.org/officeDocument/2006/relationships" id="261" r:id="R0a33538409574ebe"/>
    <p:sldId xmlns:r="http://schemas.openxmlformats.org/officeDocument/2006/relationships" id="262" r:id="R03c6a24554ca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0069381c54fc7" /><Relationship Type="http://schemas.openxmlformats.org/officeDocument/2006/relationships/slide" Target="/ppt/slides/slide1.xml" Id="Rd80eb6bf46754120" /><Relationship Type="http://schemas.openxmlformats.org/officeDocument/2006/relationships/slide" Target="/ppt/slides/slide2.xml" Id="R00f3c0a61a8242ce" /><Relationship Type="http://schemas.openxmlformats.org/officeDocument/2006/relationships/slide" Target="/ppt/slides/slide3.xml" Id="R1296141631c64ab2" /><Relationship Type="http://schemas.openxmlformats.org/officeDocument/2006/relationships/slide" Target="/ppt/slides/slide4.xml" Id="R2d24ec86ce754e4e" /><Relationship Type="http://schemas.openxmlformats.org/officeDocument/2006/relationships/slide" Target="/ppt/slides/slide5.xml" Id="R47f80b083d3a4550" /><Relationship Type="http://schemas.openxmlformats.org/officeDocument/2006/relationships/slide" Target="/ppt/slides/slide6.xml" Id="R0a33538409574ebe" /><Relationship Type="http://schemas.openxmlformats.org/officeDocument/2006/relationships/slide" Target="/ppt/slides/slide7.xml" Id="R03c6a24554ca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4324ff4b0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1b549bb24dd3" /><Relationship Type="http://schemas.openxmlformats.org/officeDocument/2006/relationships/theme" Target="/ppt/slideMasters/theme/theme1.xml" Id="R8bdf9eb38486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41b549bb2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598c7a3f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07fc065284a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573e2a35b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0e239f443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d8432f60e4e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29767ccf3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271904933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