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3187c958e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8e90a4beb4b96"/>
  </p:sldMasterIdLst>
  <p:sldIdLst>
    <p:sldId xmlns:r="http://schemas.openxmlformats.org/officeDocument/2006/relationships" id="256" r:id="Rcf0133bc721e4c44"/>
    <p:sldId xmlns:r="http://schemas.openxmlformats.org/officeDocument/2006/relationships" id="257" r:id="R4c6eb38c20b5498f"/>
    <p:sldId xmlns:r="http://schemas.openxmlformats.org/officeDocument/2006/relationships" id="258" r:id="R5052be80359d455f"/>
    <p:sldId xmlns:r="http://schemas.openxmlformats.org/officeDocument/2006/relationships" id="259" r:id="R01846d3618dd420b"/>
    <p:sldId xmlns:r="http://schemas.openxmlformats.org/officeDocument/2006/relationships" id="260" r:id="R981285aa5be9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8e90a4beb4b96" /><Relationship Type="http://schemas.openxmlformats.org/officeDocument/2006/relationships/slide" Target="/ppt/slides/slide1.xml" Id="Rcf0133bc721e4c44" /><Relationship Type="http://schemas.openxmlformats.org/officeDocument/2006/relationships/slide" Target="/ppt/slides/slide2.xml" Id="R4c6eb38c20b5498f" /><Relationship Type="http://schemas.openxmlformats.org/officeDocument/2006/relationships/slide" Target="/ppt/slides/slide3.xml" Id="R5052be80359d455f" /><Relationship Type="http://schemas.openxmlformats.org/officeDocument/2006/relationships/slide" Target="/ppt/slides/slide4.xml" Id="R01846d3618dd420b" /><Relationship Type="http://schemas.openxmlformats.org/officeDocument/2006/relationships/slide" Target="/ppt/slides/slide5.xml" Id="R981285aa5be9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56febe6a1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b6e8b7e142aa" /><Relationship Type="http://schemas.openxmlformats.org/officeDocument/2006/relationships/theme" Target="/ppt/slideMasters/theme/theme1.xml" Id="Rfb77c84e2a46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eb6e8b7e1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d006660e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3d554d8b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849647370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5ecfd8d4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866d8125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UNGDOMSLAG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