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bba1a28bb145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db31c63f8b4a14"/>
  </p:sldMasterIdLst>
  <p:sldIdLst>
    <p:sldId xmlns:r="http://schemas.openxmlformats.org/officeDocument/2006/relationships" id="256" r:id="R7fe7bc32a2eb406b"/>
    <p:sldId xmlns:r="http://schemas.openxmlformats.org/officeDocument/2006/relationships" id="257" r:id="R045ae396ffd64174"/>
    <p:sldId xmlns:r="http://schemas.openxmlformats.org/officeDocument/2006/relationships" id="258" r:id="R0e901560851246e6"/>
    <p:sldId xmlns:r="http://schemas.openxmlformats.org/officeDocument/2006/relationships" id="259" r:id="R6d95377d65c841cc"/>
    <p:sldId xmlns:r="http://schemas.openxmlformats.org/officeDocument/2006/relationships" id="260" r:id="R9b17138d6d284c53"/>
    <p:sldId xmlns:r="http://schemas.openxmlformats.org/officeDocument/2006/relationships" id="261" r:id="R9f7c3ed6e2a743aa"/>
    <p:sldId xmlns:r="http://schemas.openxmlformats.org/officeDocument/2006/relationships" id="262" r:id="R7f15253a4703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b31c63f8b4a14" /><Relationship Type="http://schemas.openxmlformats.org/officeDocument/2006/relationships/slide" Target="/ppt/slides/slide1.xml" Id="R7fe7bc32a2eb406b" /><Relationship Type="http://schemas.openxmlformats.org/officeDocument/2006/relationships/slide" Target="/ppt/slides/slide2.xml" Id="R045ae396ffd64174" /><Relationship Type="http://schemas.openxmlformats.org/officeDocument/2006/relationships/slide" Target="/ppt/slides/slide3.xml" Id="R0e901560851246e6" /><Relationship Type="http://schemas.openxmlformats.org/officeDocument/2006/relationships/slide" Target="/ppt/slides/slide4.xml" Id="R6d95377d65c841cc" /><Relationship Type="http://schemas.openxmlformats.org/officeDocument/2006/relationships/slide" Target="/ppt/slides/slide5.xml" Id="R9b17138d6d284c53" /><Relationship Type="http://schemas.openxmlformats.org/officeDocument/2006/relationships/slide" Target="/ppt/slides/slide6.xml" Id="R9f7c3ed6e2a743aa" /><Relationship Type="http://schemas.openxmlformats.org/officeDocument/2006/relationships/slide" Target="/ppt/slides/slide7.xml" Id="R7f15253a4703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2b4bb4801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d1cc8ca1f4d6f" /><Relationship Type="http://schemas.openxmlformats.org/officeDocument/2006/relationships/theme" Target="/ppt/slideMasters/theme/theme1.xml" Id="Rd65b21cf77ad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1d1cc8ca1f4d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6ca2e24c0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e74163d7c46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4b9d70b7446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47f8bb0e2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6a1dd9db147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760c13c2745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9a45299e0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 ANLEGG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19 716 525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3 314 727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3 125 255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9 904 677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FORMOFOSS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920 857 523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 ANLEGG AS</a:t>
            </a:r>
          </a:p>
        </p:txBody>
      </p:sp>
    </p:spTree>
  </p:cSld>
  <p:clrMapOvr>
    <a:masterClrMapping xmlns:a="http://schemas.openxmlformats.org/drawingml/2006/main"/>
  </p:clrMapOvr>
</p:sld>
</file>