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1c9d3faeb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f000939f34870"/>
  </p:sldMasterIdLst>
  <p:sldIdLst>
    <p:sldId xmlns:r="http://schemas.openxmlformats.org/officeDocument/2006/relationships" id="256" r:id="Rc3bc57fb7b874ffb"/>
    <p:sldId xmlns:r="http://schemas.openxmlformats.org/officeDocument/2006/relationships" id="257" r:id="R8efb92e33c4741eb"/>
    <p:sldId xmlns:r="http://schemas.openxmlformats.org/officeDocument/2006/relationships" id="258" r:id="R33a7f107d1434953"/>
    <p:sldId xmlns:r="http://schemas.openxmlformats.org/officeDocument/2006/relationships" id="259" r:id="R959e6d687de54165"/>
    <p:sldId xmlns:r="http://schemas.openxmlformats.org/officeDocument/2006/relationships" id="260" r:id="R3283684dcef548fd"/>
    <p:sldId xmlns:r="http://schemas.openxmlformats.org/officeDocument/2006/relationships" id="261" r:id="R2268281158c7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f000939f34870" /><Relationship Type="http://schemas.openxmlformats.org/officeDocument/2006/relationships/slide" Target="/ppt/slides/slide1.xml" Id="Rc3bc57fb7b874ffb" /><Relationship Type="http://schemas.openxmlformats.org/officeDocument/2006/relationships/slide" Target="/ppt/slides/slide2.xml" Id="R8efb92e33c4741eb" /><Relationship Type="http://schemas.openxmlformats.org/officeDocument/2006/relationships/slide" Target="/ppt/slides/slide3.xml" Id="R33a7f107d1434953" /><Relationship Type="http://schemas.openxmlformats.org/officeDocument/2006/relationships/slide" Target="/ppt/slides/slide4.xml" Id="R959e6d687de54165" /><Relationship Type="http://schemas.openxmlformats.org/officeDocument/2006/relationships/slide" Target="/ppt/slides/slide5.xml" Id="R3283684dcef548fd" /><Relationship Type="http://schemas.openxmlformats.org/officeDocument/2006/relationships/slide" Target="/ppt/slides/slide6.xml" Id="R2268281158c7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c965279e6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c3ca4c9148ea" /><Relationship Type="http://schemas.openxmlformats.org/officeDocument/2006/relationships/theme" Target="/ppt/slideMasters/theme/theme1.xml" Id="R64084532c4c0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6c3ca4c91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d8d921f2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15fb151c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c98475e49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982c2b2b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c66210db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68fb587a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