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586dcf065414fa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17e2485f9974b6c"/>
  </p:sldMasterIdLst>
  <p:sldIdLst>
    <p:sldId xmlns:r="http://schemas.openxmlformats.org/officeDocument/2006/relationships" id="256" r:id="R8ae39a3b9f8542cf"/>
    <p:sldId xmlns:r="http://schemas.openxmlformats.org/officeDocument/2006/relationships" id="257" r:id="R46350a41e150496c"/>
    <p:sldId xmlns:r="http://schemas.openxmlformats.org/officeDocument/2006/relationships" id="258" r:id="R33f80539bef04fad"/>
    <p:sldId xmlns:r="http://schemas.openxmlformats.org/officeDocument/2006/relationships" id="259" r:id="R9f6a0e72688f4416"/>
    <p:sldId xmlns:r="http://schemas.openxmlformats.org/officeDocument/2006/relationships" id="260" r:id="R30d0492dbc46472e"/>
    <p:sldId xmlns:r="http://schemas.openxmlformats.org/officeDocument/2006/relationships" id="261" r:id="Rf9572444b9674df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17e2485f9974b6c" /><Relationship Type="http://schemas.openxmlformats.org/officeDocument/2006/relationships/slide" Target="/ppt/slides/slide1.xml" Id="R8ae39a3b9f8542cf" /><Relationship Type="http://schemas.openxmlformats.org/officeDocument/2006/relationships/slide" Target="/ppt/slides/slide2.xml" Id="R46350a41e150496c" /><Relationship Type="http://schemas.openxmlformats.org/officeDocument/2006/relationships/slide" Target="/ppt/slides/slide3.xml" Id="R33f80539bef04fad" /><Relationship Type="http://schemas.openxmlformats.org/officeDocument/2006/relationships/slide" Target="/ppt/slides/slide4.xml" Id="R9f6a0e72688f4416" /><Relationship Type="http://schemas.openxmlformats.org/officeDocument/2006/relationships/slide" Target="/ppt/slides/slide5.xml" Id="R30d0492dbc46472e" /><Relationship Type="http://schemas.openxmlformats.org/officeDocument/2006/relationships/slide" Target="/ppt/slides/slide6.xml" Id="Rf9572444b9674df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125e15bc321429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f2b9c9b6fb4918" /><Relationship Type="http://schemas.openxmlformats.org/officeDocument/2006/relationships/theme" Target="/ppt/slideMasters/theme/theme1.xml" Id="Rfd86fe6ae5a943d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df2b9c9b6fb491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67425fedd34f3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845057dd8e44d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69bba458614c4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7d8bf7b9c84b0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25993f46794d3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682ec8b27a46d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NEXT MARK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NEXT MARK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NEXT MARK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NEXT MARK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NEXT MARK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NEXT MARK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2021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1 298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−96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NEXT MARK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920 900 607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NEXT MARK AS</a:t>
            </a:r>
          </a:p>
        </p:txBody>
      </p:sp>
    </p:spTree>
  </p:cSld>
  <p:clrMapOvr>
    <a:masterClrMapping xmlns:a="http://schemas.openxmlformats.org/drawingml/2006/main"/>
  </p:clrMapOvr>
</p:sld>
</file>