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8407e13daa4d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967708a8d24678"/>
  </p:sldMasterIdLst>
  <p:sldIdLst>
    <p:sldId xmlns:r="http://schemas.openxmlformats.org/officeDocument/2006/relationships" id="256" r:id="R1f902e455e28466d"/>
    <p:sldId xmlns:r="http://schemas.openxmlformats.org/officeDocument/2006/relationships" id="257" r:id="R311838fe652040aa"/>
    <p:sldId xmlns:r="http://schemas.openxmlformats.org/officeDocument/2006/relationships" id="258" r:id="Rc0351f69cb2440be"/>
    <p:sldId xmlns:r="http://schemas.openxmlformats.org/officeDocument/2006/relationships" id="259" r:id="R27a87c567c42427e"/>
    <p:sldId xmlns:r="http://schemas.openxmlformats.org/officeDocument/2006/relationships" id="260" r:id="Rb658076c72ee4c95"/>
    <p:sldId xmlns:r="http://schemas.openxmlformats.org/officeDocument/2006/relationships" id="261" r:id="Rfba139a2caca4fb8"/>
    <p:sldId xmlns:r="http://schemas.openxmlformats.org/officeDocument/2006/relationships" id="262" r:id="R380a565a699d4c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967708a8d24678" /><Relationship Type="http://schemas.openxmlformats.org/officeDocument/2006/relationships/slide" Target="/ppt/slides/slide1.xml" Id="R1f902e455e28466d" /><Relationship Type="http://schemas.openxmlformats.org/officeDocument/2006/relationships/slide" Target="/ppt/slides/slide2.xml" Id="R311838fe652040aa" /><Relationship Type="http://schemas.openxmlformats.org/officeDocument/2006/relationships/slide" Target="/ppt/slides/slide3.xml" Id="Rc0351f69cb2440be" /><Relationship Type="http://schemas.openxmlformats.org/officeDocument/2006/relationships/slide" Target="/ppt/slides/slide4.xml" Id="R27a87c567c42427e" /><Relationship Type="http://schemas.openxmlformats.org/officeDocument/2006/relationships/slide" Target="/ppt/slides/slide5.xml" Id="Rb658076c72ee4c95" /><Relationship Type="http://schemas.openxmlformats.org/officeDocument/2006/relationships/slide" Target="/ppt/slides/slide6.xml" Id="Rfba139a2caca4fb8" /><Relationship Type="http://schemas.openxmlformats.org/officeDocument/2006/relationships/slide" Target="/ppt/slides/slide7.xml" Id="R380a565a699d4c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9a1b9ab6c740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eddf7f050439f" /><Relationship Type="http://schemas.openxmlformats.org/officeDocument/2006/relationships/theme" Target="/ppt/slideMasters/theme/theme1.xml" Id="Rceadfd2034c740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0eddf7f05043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8858c7aac49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040336d3248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7c4b0f9cc47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cac1d854543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8fac5c8c940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eaa2cf17048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4e0c43fe74a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SKROLSEN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SKROLSEN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1 218 577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RAGNAR-ANDRE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SKROLSEN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Bjarne Erlingsøns gate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9405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920 957 587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SKROLSEN AS</a:t>
            </a:r>
          </a:p>
        </p:txBody>
      </p:sp>
    </p:spTree>
  </p:cSld>
  <p:clrMapOvr>
    <a:masterClrMapping xmlns:a="http://schemas.openxmlformats.org/drawingml/2006/main"/>
  </p:clrMapOvr>
</p:sld>
</file>