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39c435002f47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57dc619da346fc"/>
  </p:sldMasterIdLst>
  <p:sldIdLst>
    <p:sldId xmlns:r="http://schemas.openxmlformats.org/officeDocument/2006/relationships" id="256" r:id="R562847087e654f1b"/>
    <p:sldId xmlns:r="http://schemas.openxmlformats.org/officeDocument/2006/relationships" id="257" r:id="Rf0989d849e764e4c"/>
    <p:sldId xmlns:r="http://schemas.openxmlformats.org/officeDocument/2006/relationships" id="258" r:id="R4b5e7b5613f347af"/>
    <p:sldId xmlns:r="http://schemas.openxmlformats.org/officeDocument/2006/relationships" id="259" r:id="R4377361f17e84a03"/>
    <p:sldId xmlns:r="http://schemas.openxmlformats.org/officeDocument/2006/relationships" id="260" r:id="R4345bf82b1284691"/>
    <p:sldId xmlns:r="http://schemas.openxmlformats.org/officeDocument/2006/relationships" id="261" r:id="Rcfe18a0bb4ff490a"/>
    <p:sldId xmlns:r="http://schemas.openxmlformats.org/officeDocument/2006/relationships" id="262" r:id="Rc9f68ccd5b4e48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7dc619da346fc" /><Relationship Type="http://schemas.openxmlformats.org/officeDocument/2006/relationships/slide" Target="/ppt/slides/slide1.xml" Id="R562847087e654f1b" /><Relationship Type="http://schemas.openxmlformats.org/officeDocument/2006/relationships/slide" Target="/ppt/slides/slide2.xml" Id="Rf0989d849e764e4c" /><Relationship Type="http://schemas.openxmlformats.org/officeDocument/2006/relationships/slide" Target="/ppt/slides/slide3.xml" Id="R4b5e7b5613f347af" /><Relationship Type="http://schemas.openxmlformats.org/officeDocument/2006/relationships/slide" Target="/ppt/slides/slide4.xml" Id="R4377361f17e84a03" /><Relationship Type="http://schemas.openxmlformats.org/officeDocument/2006/relationships/slide" Target="/ppt/slides/slide5.xml" Id="R4345bf82b1284691" /><Relationship Type="http://schemas.openxmlformats.org/officeDocument/2006/relationships/slide" Target="/ppt/slides/slide6.xml" Id="Rcfe18a0bb4ff490a" /><Relationship Type="http://schemas.openxmlformats.org/officeDocument/2006/relationships/slide" Target="/ppt/slides/slide7.xml" Id="Rc9f68ccd5b4e48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a4ad69a0646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f1cd2317842d0" /><Relationship Type="http://schemas.openxmlformats.org/officeDocument/2006/relationships/theme" Target="/ppt/slideMasters/theme/theme1.xml" Id="R5d25a9f7c0b744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5f1cd2317842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b1e87dda149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59f90075d48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d2293981b45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c6149dc194d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a45e3e0a34d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ea1dd5bb941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9e132d79740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KAKKEN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332 711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347 737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 STANDAL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NICOLAI STRØMODDEN STANDAL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ANDREAS STRØMODDEN STANDAL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Voksenkollveien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kajosta@icloud.com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920 972 756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