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087905bb4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c04fae7fd420c"/>
  </p:sldMasterIdLst>
  <p:sldIdLst>
    <p:sldId xmlns:r="http://schemas.openxmlformats.org/officeDocument/2006/relationships" id="256" r:id="R41b0453b5ef64237"/>
    <p:sldId xmlns:r="http://schemas.openxmlformats.org/officeDocument/2006/relationships" id="257" r:id="R712635c556f640eb"/>
    <p:sldId xmlns:r="http://schemas.openxmlformats.org/officeDocument/2006/relationships" id="258" r:id="R32eb72db613b4524"/>
    <p:sldId xmlns:r="http://schemas.openxmlformats.org/officeDocument/2006/relationships" id="259" r:id="R0a1edf3a0c1f4b1c"/>
    <p:sldId xmlns:r="http://schemas.openxmlformats.org/officeDocument/2006/relationships" id="260" r:id="Rf7011c7af4b5474a"/>
    <p:sldId xmlns:r="http://schemas.openxmlformats.org/officeDocument/2006/relationships" id="261" r:id="Ra625dc95132749fd"/>
    <p:sldId xmlns:r="http://schemas.openxmlformats.org/officeDocument/2006/relationships" id="262" r:id="R8e4c24c9ec95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c04fae7fd420c" /><Relationship Type="http://schemas.openxmlformats.org/officeDocument/2006/relationships/slide" Target="/ppt/slides/slide1.xml" Id="R41b0453b5ef64237" /><Relationship Type="http://schemas.openxmlformats.org/officeDocument/2006/relationships/slide" Target="/ppt/slides/slide2.xml" Id="R712635c556f640eb" /><Relationship Type="http://schemas.openxmlformats.org/officeDocument/2006/relationships/slide" Target="/ppt/slides/slide3.xml" Id="R32eb72db613b4524" /><Relationship Type="http://schemas.openxmlformats.org/officeDocument/2006/relationships/slide" Target="/ppt/slides/slide4.xml" Id="R0a1edf3a0c1f4b1c" /><Relationship Type="http://schemas.openxmlformats.org/officeDocument/2006/relationships/slide" Target="/ppt/slides/slide5.xml" Id="Rf7011c7af4b5474a" /><Relationship Type="http://schemas.openxmlformats.org/officeDocument/2006/relationships/slide" Target="/ppt/slides/slide6.xml" Id="Ra625dc95132749fd" /><Relationship Type="http://schemas.openxmlformats.org/officeDocument/2006/relationships/slide" Target="/ppt/slides/slide7.xml" Id="R8e4c24c9ec95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a691e6fd4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cb7ac837d4ccc" /><Relationship Type="http://schemas.openxmlformats.org/officeDocument/2006/relationships/theme" Target="/ppt/slideMasters/theme/theme1.xml" Id="R44b198bf90a24c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cb7ac837d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bca9e8358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06be3dd01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a38e157eb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148dfc13d48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ec91cd86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932c0ba6043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1adb7f4a6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 REGNSKAP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 REGNSKAP 1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1 854 683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BEATE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HAUGESTAD TROND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CHRISTOFFER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NORSHUS HENRIETTE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Strandparken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3187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920 993 281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 REGNSKAP 1 AS</a:t>
            </a:r>
          </a:p>
        </p:txBody>
      </p:sp>
    </p:spTree>
  </p:cSld>
  <p:clrMapOvr>
    <a:masterClrMapping xmlns:a="http://schemas.openxmlformats.org/drawingml/2006/main"/>
  </p:clrMapOvr>
</p:sld>
</file>