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17f7c1a92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8265aa0524920"/>
  </p:sldMasterIdLst>
  <p:sldIdLst>
    <p:sldId xmlns:r="http://schemas.openxmlformats.org/officeDocument/2006/relationships" id="256" r:id="Rd9abef6a816e431b"/>
    <p:sldId xmlns:r="http://schemas.openxmlformats.org/officeDocument/2006/relationships" id="257" r:id="Re534e15169f54ebc"/>
    <p:sldId xmlns:r="http://schemas.openxmlformats.org/officeDocument/2006/relationships" id="258" r:id="R5fbcd8dccbe443bc"/>
    <p:sldId xmlns:r="http://schemas.openxmlformats.org/officeDocument/2006/relationships" id="259" r:id="R463cf607b3544d45"/>
    <p:sldId xmlns:r="http://schemas.openxmlformats.org/officeDocument/2006/relationships" id="260" r:id="R53ca390faac0475b"/>
    <p:sldId xmlns:r="http://schemas.openxmlformats.org/officeDocument/2006/relationships" id="261" r:id="Ra319ce400d2f42bd"/>
    <p:sldId xmlns:r="http://schemas.openxmlformats.org/officeDocument/2006/relationships" id="262" r:id="R1f60f2d4a08d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8265aa0524920" /><Relationship Type="http://schemas.openxmlformats.org/officeDocument/2006/relationships/slide" Target="/ppt/slides/slide1.xml" Id="Rd9abef6a816e431b" /><Relationship Type="http://schemas.openxmlformats.org/officeDocument/2006/relationships/slide" Target="/ppt/slides/slide2.xml" Id="Re534e15169f54ebc" /><Relationship Type="http://schemas.openxmlformats.org/officeDocument/2006/relationships/slide" Target="/ppt/slides/slide3.xml" Id="R5fbcd8dccbe443bc" /><Relationship Type="http://schemas.openxmlformats.org/officeDocument/2006/relationships/slide" Target="/ppt/slides/slide4.xml" Id="R463cf607b3544d45" /><Relationship Type="http://schemas.openxmlformats.org/officeDocument/2006/relationships/slide" Target="/ppt/slides/slide5.xml" Id="R53ca390faac0475b" /><Relationship Type="http://schemas.openxmlformats.org/officeDocument/2006/relationships/slide" Target="/ppt/slides/slide6.xml" Id="Ra319ce400d2f42bd" /><Relationship Type="http://schemas.openxmlformats.org/officeDocument/2006/relationships/slide" Target="/ppt/slides/slide7.xml" Id="R1f60f2d4a08d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96291f4a8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2b45545f4ac2" /><Relationship Type="http://schemas.openxmlformats.org/officeDocument/2006/relationships/theme" Target="/ppt/slideMasters/theme/theme1.xml" Id="Re2e5544fa154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72b45545f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e5c68f03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35b59eb1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d2d9c5b7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265eef7d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e07b3592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51c92cfa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c2667b69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PERLINGHI MARIA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Motbakkene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